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/>
    <p:restoredTop sz="94630"/>
  </p:normalViewPr>
  <p:slideViewPr>
    <p:cSldViewPr snapToGrid="0">
      <p:cViewPr varScale="1">
        <p:scale>
          <a:sx n="87" d="100"/>
          <a:sy n="87" d="100"/>
        </p:scale>
        <p:origin x="9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avidclarke/Documents/Personal/iMAP3%20PV2%20antibody%20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avidclarke/Documents/Personal/iMAP3%20PV2%20antibody%20resul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avidclarke/Documents/Personal/iMAP3%20PV2%20antibody%20resul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avidclarke/Documents/Personal/iMAP3%20PV2%20antibody%20resul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199996140188359"/>
          <c:y val="4.0820424313534956E-2"/>
          <c:w val="0.83237359116875098"/>
          <c:h val="0.7417750263059677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plot!$C$6:$G$6</c:f>
              <c:numCache>
                <c:formatCode>General</c:formatCode>
                <c:ptCount val="5"/>
                <c:pt idx="0">
                  <c:v>11</c:v>
                </c:pt>
                <c:pt idx="1">
                  <c:v>1448</c:v>
                </c:pt>
                <c:pt idx="2">
                  <c:v>254.41030372504216</c:v>
                </c:pt>
                <c:pt idx="3">
                  <c:v>512</c:v>
                </c:pt>
                <c:pt idx="4">
                  <c:v>1448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FD4-E440-893A-B6D74D9A55D6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plot!$C$7:$G$7</c:f>
              <c:numCache>
                <c:formatCode>General</c:formatCode>
                <c:ptCount val="5"/>
                <c:pt idx="0">
                  <c:v>22</c:v>
                </c:pt>
                <c:pt idx="1">
                  <c:v>11</c:v>
                </c:pt>
                <c:pt idx="2">
                  <c:v>22</c:v>
                </c:pt>
                <c:pt idx="3">
                  <c:v>22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FD4-E440-893A-B6D74D9A55D6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plot!$C$8:$G$8</c:f>
              <c:numCache>
                <c:formatCode>General</c:formatCode>
                <c:ptCount val="5"/>
                <c:pt idx="0">
                  <c:v>11</c:v>
                </c:pt>
                <c:pt idx="1">
                  <c:v>181</c:v>
                </c:pt>
                <c:pt idx="2">
                  <c:v>91</c:v>
                </c:pt>
                <c:pt idx="3">
                  <c:v>90</c:v>
                </c:pt>
                <c:pt idx="4">
                  <c:v>2896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FD4-E440-893A-B6D74D9A55D6}"/>
            </c:ext>
          </c:extLst>
        </c:ser>
        <c:ser>
          <c:idx val="3"/>
          <c:order val="3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plot!$C$9:$G$9</c:f>
              <c:numCache>
                <c:formatCode>General</c:formatCode>
                <c:ptCount val="5"/>
                <c:pt idx="0">
                  <c:v>16</c:v>
                </c:pt>
                <c:pt idx="1">
                  <c:v>16</c:v>
                </c:pt>
                <c:pt idx="2">
                  <c:v>8</c:v>
                </c:pt>
                <c:pt idx="3">
                  <c:v>6</c:v>
                </c:pt>
                <c:pt idx="4">
                  <c:v>2048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FD4-E440-893A-B6D74D9A55D6}"/>
            </c:ext>
          </c:extLst>
        </c:ser>
        <c:ser>
          <c:idx val="4"/>
          <c:order val="4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plot!$C$10:$G$10</c:f>
              <c:numCache>
                <c:formatCode>General</c:formatCode>
                <c:ptCount val="5"/>
                <c:pt idx="0">
                  <c:v>16</c:v>
                </c:pt>
                <c:pt idx="1">
                  <c:v>512</c:v>
                </c:pt>
                <c:pt idx="2">
                  <c:v>337.93254407684515</c:v>
                </c:pt>
                <c:pt idx="3">
                  <c:v>181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FD4-E440-893A-B6D74D9A55D6}"/>
            </c:ext>
          </c:extLst>
        </c:ser>
        <c:ser>
          <c:idx val="5"/>
          <c:order val="5"/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plot!$C$11:$G$11</c:f>
              <c:numCache>
                <c:formatCode>General</c:formatCode>
                <c:ptCount val="5"/>
                <c:pt idx="0">
                  <c:v>45</c:v>
                </c:pt>
                <c:pt idx="1">
                  <c:v>64</c:v>
                </c:pt>
                <c:pt idx="2">
                  <c:v>22</c:v>
                </c:pt>
                <c:pt idx="3">
                  <c:v>6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FD4-E440-893A-B6D74D9A55D6}"/>
            </c:ext>
          </c:extLst>
        </c:ser>
        <c:ser>
          <c:idx val="6"/>
          <c:order val="6"/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plot!$C$12:$G$12</c:f>
              <c:numCache>
                <c:formatCode>General</c:formatCode>
                <c:ptCount val="5"/>
                <c:pt idx="0">
                  <c:v>1</c:v>
                </c:pt>
                <c:pt idx="1">
                  <c:v>45</c:v>
                </c:pt>
                <c:pt idx="2">
                  <c:v>32</c:v>
                </c:pt>
                <c:pt idx="3">
                  <c:v>8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FD4-E440-893A-B6D74D9A55D6}"/>
            </c:ext>
          </c:extLst>
        </c:ser>
        <c:ser>
          <c:idx val="7"/>
          <c:order val="7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plot!$C$13:$G$13</c:f>
              <c:numCache>
                <c:formatCode>General</c:formatCode>
                <c:ptCount val="5"/>
                <c:pt idx="0">
                  <c:v>22</c:v>
                </c:pt>
                <c:pt idx="1">
                  <c:v>256</c:v>
                </c:pt>
                <c:pt idx="2">
                  <c:v>256</c:v>
                </c:pt>
                <c:pt idx="3">
                  <c:v>45</c:v>
                </c:pt>
                <c:pt idx="4">
                  <c:v>2896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FD4-E440-893A-B6D74D9A55D6}"/>
            </c:ext>
          </c:extLst>
        </c:ser>
        <c:ser>
          <c:idx val="8"/>
          <c:order val="8"/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plot!$C$14:$G$14</c:f>
              <c:numCache>
                <c:formatCode>General</c:formatCode>
                <c:ptCount val="5"/>
                <c:pt idx="0">
                  <c:v>2148</c:v>
                </c:pt>
                <c:pt idx="1">
                  <c:v>45</c:v>
                </c:pt>
                <c:pt idx="2">
                  <c:v>11</c:v>
                </c:pt>
                <c:pt idx="3">
                  <c:v>1</c:v>
                </c:pt>
                <c:pt idx="4">
                  <c:v>724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FD4-E440-893A-B6D74D9A55D6}"/>
            </c:ext>
          </c:extLst>
        </c:ser>
        <c:ser>
          <c:idx val="9"/>
          <c:order val="9"/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plot!$C$15:$G$15</c:f>
              <c:numCache>
                <c:formatCode>General</c:formatCode>
                <c:ptCount val="5"/>
                <c:pt idx="0">
                  <c:v>16</c:v>
                </c:pt>
                <c:pt idx="1">
                  <c:v>512</c:v>
                </c:pt>
                <c:pt idx="2">
                  <c:v>181</c:v>
                </c:pt>
                <c:pt idx="3">
                  <c:v>16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5FD4-E440-893A-B6D74D9A5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5554864"/>
        <c:axId val="705548632"/>
      </c:lineChart>
      <c:catAx>
        <c:axId val="705554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point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48632"/>
        <c:crosses val="autoZero"/>
        <c:auto val="1"/>
        <c:lblAlgn val="ctr"/>
        <c:lblOffset val="100"/>
        <c:noMultiLvlLbl val="0"/>
      </c:catAx>
      <c:valAx>
        <c:axId val="705548632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GMT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5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plot!$C$3:$G$3</c:f>
              <c:numCache>
                <c:formatCode>General</c:formatCode>
                <c:ptCount val="5"/>
                <c:pt idx="0">
                  <c:v>128</c:v>
                </c:pt>
                <c:pt idx="1">
                  <c:v>11</c:v>
                </c:pt>
                <c:pt idx="2">
                  <c:v>8</c:v>
                </c:pt>
                <c:pt idx="3">
                  <c:v>5793</c:v>
                </c:pt>
                <c:pt idx="4">
                  <c:v>4096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34-EF4B-BD95-9800CD1D0976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plot!$C$4:$G$4</c:f>
              <c:numCache>
                <c:formatCode>General</c:formatCode>
                <c:ptCount val="5"/>
                <c:pt idx="0">
                  <c:v>3</c:v>
                </c:pt>
                <c:pt idx="1">
                  <c:v>6</c:v>
                </c:pt>
                <c:pt idx="2">
                  <c:v>32</c:v>
                </c:pt>
                <c:pt idx="3">
                  <c:v>1024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34-EF4B-BD95-9800CD1D09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5554864"/>
        <c:axId val="705548632"/>
      </c:lineChart>
      <c:catAx>
        <c:axId val="705554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point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48632"/>
        <c:crosses val="autoZero"/>
        <c:auto val="1"/>
        <c:lblAlgn val="ctr"/>
        <c:lblOffset val="100"/>
        <c:noMultiLvlLbl val="0"/>
      </c:catAx>
      <c:valAx>
        <c:axId val="705548632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GMT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5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plot!$C$19:$G$19</c:f>
              <c:numCache>
                <c:formatCode>General</c:formatCode>
                <c:ptCount val="5"/>
                <c:pt idx="0">
                  <c:v>512</c:v>
                </c:pt>
                <c:pt idx="1">
                  <c:v>32</c:v>
                </c:pt>
                <c:pt idx="2">
                  <c:v>1</c:v>
                </c:pt>
                <c:pt idx="3">
                  <c:v>3</c:v>
                </c:pt>
                <c:pt idx="4">
                  <c:v>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0F-DC45-96E6-E42E1CCE2162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plot!$C$20:$G$20</c:f>
              <c:numCache>
                <c:formatCode>General</c:formatCode>
                <c:ptCount val="5"/>
                <c:pt idx="0">
                  <c:v>16</c:v>
                </c:pt>
                <c:pt idx="1">
                  <c:v>256</c:v>
                </c:pt>
                <c:pt idx="2">
                  <c:v>44.978617233156626</c:v>
                </c:pt>
                <c:pt idx="3">
                  <c:v>90</c:v>
                </c:pt>
                <c:pt idx="4">
                  <c:v>1448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30F-DC45-96E6-E42E1CCE2162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plot!$C$21:$G$21</c:f>
              <c:numCache>
                <c:formatCode>General</c:formatCode>
                <c:ptCount val="5"/>
                <c:pt idx="0">
                  <c:v>512</c:v>
                </c:pt>
                <c:pt idx="1">
                  <c:v>11</c:v>
                </c:pt>
                <c:pt idx="2">
                  <c:v>1</c:v>
                </c:pt>
                <c:pt idx="3">
                  <c:v>2</c:v>
                </c:pt>
                <c:pt idx="4">
                  <c:v>1024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30F-DC45-96E6-E42E1CCE2162}"/>
            </c:ext>
          </c:extLst>
        </c:ser>
        <c:ser>
          <c:idx val="3"/>
          <c:order val="3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plot!$C$22:$G$22</c:f>
              <c:numCache>
                <c:formatCode>General</c:formatCode>
                <c:ptCount val="5"/>
                <c:pt idx="0">
                  <c:v>724</c:v>
                </c:pt>
                <c:pt idx="1">
                  <c:v>64</c:v>
                </c:pt>
                <c:pt idx="2">
                  <c:v>4</c:v>
                </c:pt>
                <c:pt idx="3">
                  <c:v>8</c:v>
                </c:pt>
                <c:pt idx="4">
                  <c:v>724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30F-DC45-96E6-E42E1CCE2162}"/>
            </c:ext>
          </c:extLst>
        </c:ser>
        <c:ser>
          <c:idx val="4"/>
          <c:order val="4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plot!$C$23:$G$23</c:f>
              <c:numCache>
                <c:formatCode>General</c:formatCode>
                <c:ptCount val="5"/>
                <c:pt idx="0">
                  <c:v>181</c:v>
                </c:pt>
                <c:pt idx="1">
                  <c:v>181</c:v>
                </c:pt>
                <c:pt idx="2">
                  <c:v>11</c:v>
                </c:pt>
                <c:pt idx="3">
                  <c:v>22</c:v>
                </c:pt>
                <c:pt idx="4">
                  <c:v>1024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30F-DC45-96E6-E42E1CCE2162}"/>
            </c:ext>
          </c:extLst>
        </c:ser>
        <c:ser>
          <c:idx val="5"/>
          <c:order val="5"/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plot!$C$24:$G$24</c:f>
              <c:numCache>
                <c:formatCode>General</c:formatCode>
                <c:ptCount val="5"/>
                <c:pt idx="0">
                  <c:v>1</c:v>
                </c:pt>
                <c:pt idx="1">
                  <c:v>64</c:v>
                </c:pt>
                <c:pt idx="2">
                  <c:v>8</c:v>
                </c:pt>
                <c:pt idx="3">
                  <c:v>16</c:v>
                </c:pt>
                <c:pt idx="4">
                  <c:v>1448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30F-DC45-96E6-E42E1CCE2162}"/>
            </c:ext>
          </c:extLst>
        </c:ser>
        <c:ser>
          <c:idx val="6"/>
          <c:order val="6"/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plot!$C$25:$G$25</c:f>
              <c:numCache>
                <c:formatCode>General</c:formatCode>
                <c:ptCount val="5"/>
                <c:pt idx="0">
                  <c:v>64</c:v>
                </c:pt>
                <c:pt idx="1">
                  <c:v>8</c:v>
                </c:pt>
                <c:pt idx="2">
                  <c:v>8</c:v>
                </c:pt>
                <c:pt idx="3">
                  <c:v>11</c:v>
                </c:pt>
                <c:pt idx="4">
                  <c:v>512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30F-DC45-96E6-E42E1CCE2162}"/>
            </c:ext>
          </c:extLst>
        </c:ser>
        <c:ser>
          <c:idx val="7"/>
          <c:order val="7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plot!$C$26:$G$26</c:f>
              <c:numCache>
                <c:formatCode>General</c:formatCode>
                <c:ptCount val="5"/>
                <c:pt idx="0">
                  <c:v>45</c:v>
                </c:pt>
                <c:pt idx="1">
                  <c:v>11</c:v>
                </c:pt>
                <c:pt idx="2">
                  <c:v>6</c:v>
                </c:pt>
                <c:pt idx="3">
                  <c:v>8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30F-DC45-96E6-E42E1CCE2162}"/>
            </c:ext>
          </c:extLst>
        </c:ser>
        <c:ser>
          <c:idx val="8"/>
          <c:order val="8"/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plot!$C$27:$G$27</c:f>
              <c:numCache>
                <c:formatCode>General</c:formatCode>
                <c:ptCount val="5"/>
                <c:pt idx="0">
                  <c:v>1124</c:v>
                </c:pt>
                <c:pt idx="1">
                  <c:v>32</c:v>
                </c:pt>
                <c:pt idx="2">
                  <c:v>8</c:v>
                </c:pt>
                <c:pt idx="3">
                  <c:v>8</c:v>
                </c:pt>
                <c:pt idx="4">
                  <c:v>1024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30F-DC45-96E6-E42E1CCE2162}"/>
            </c:ext>
          </c:extLst>
        </c:ser>
        <c:ser>
          <c:idx val="9"/>
          <c:order val="9"/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plot!$C$28:$G$28</c:f>
              <c:numCache>
                <c:formatCode>General</c:formatCode>
                <c:ptCount val="5"/>
                <c:pt idx="0">
                  <c:v>2148</c:v>
                </c:pt>
                <c:pt idx="1">
                  <c:v>8</c:v>
                </c:pt>
                <c:pt idx="2">
                  <c:v>1</c:v>
                </c:pt>
                <c:pt idx="3">
                  <c:v>1</c:v>
                </c:pt>
                <c:pt idx="4">
                  <c:v>128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30F-DC45-96E6-E42E1CCE2162}"/>
            </c:ext>
          </c:extLst>
        </c:ser>
        <c:ser>
          <c:idx val="10"/>
          <c:order val="10"/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plot!$C$29:$G$29</c:f>
              <c:numCache>
                <c:formatCode>General</c:formatCode>
                <c:ptCount val="5"/>
                <c:pt idx="0">
                  <c:v>1448</c:v>
                </c:pt>
                <c:pt idx="1">
                  <c:v>181</c:v>
                </c:pt>
                <c:pt idx="2">
                  <c:v>1</c:v>
                </c:pt>
                <c:pt idx="3">
                  <c:v>1</c:v>
                </c:pt>
                <c:pt idx="4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130F-DC45-96E6-E42E1CCE2162}"/>
            </c:ext>
          </c:extLst>
        </c:ser>
        <c:ser>
          <c:idx val="11"/>
          <c:order val="11"/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plot!$C$30:$G$30</c:f>
              <c:numCache>
                <c:formatCode>General</c:formatCode>
                <c:ptCount val="5"/>
                <c:pt idx="0">
                  <c:v>512</c:v>
                </c:pt>
                <c:pt idx="1">
                  <c:v>32</c:v>
                </c:pt>
                <c:pt idx="2">
                  <c:v>11</c:v>
                </c:pt>
                <c:pt idx="3">
                  <c:v>11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30F-DC45-96E6-E42E1CCE2162}"/>
            </c:ext>
          </c:extLst>
        </c:ser>
        <c:ser>
          <c:idx val="12"/>
          <c:order val="12"/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plot!$C$31:$G$31</c:f>
              <c:numCache>
                <c:formatCode>General</c:formatCode>
                <c:ptCount val="5"/>
                <c:pt idx="0">
                  <c:v>181</c:v>
                </c:pt>
                <c:pt idx="1">
                  <c:v>64</c:v>
                </c:pt>
                <c:pt idx="2">
                  <c:v>11</c:v>
                </c:pt>
                <c:pt idx="3">
                  <c:v>11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130F-DC45-96E6-E42E1CCE2162}"/>
            </c:ext>
          </c:extLst>
        </c:ser>
        <c:ser>
          <c:idx val="13"/>
          <c:order val="13"/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plot!$C$32:$G$32</c:f>
              <c:numCache>
                <c:formatCode>General</c:formatCode>
                <c:ptCount val="5"/>
                <c:pt idx="0">
                  <c:v>181</c:v>
                </c:pt>
                <c:pt idx="1">
                  <c:v>8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30F-DC45-96E6-E42E1CCE2162}"/>
            </c:ext>
          </c:extLst>
        </c:ser>
        <c:ser>
          <c:idx val="14"/>
          <c:order val="14"/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plot!$C$33:$G$33</c:f>
              <c:numCache>
                <c:formatCode>General</c:formatCode>
                <c:ptCount val="5"/>
                <c:pt idx="0">
                  <c:v>724</c:v>
                </c:pt>
                <c:pt idx="1">
                  <c:v>45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130F-DC45-96E6-E42E1CCE2162}"/>
            </c:ext>
          </c:extLst>
        </c:ser>
        <c:ser>
          <c:idx val="15"/>
          <c:order val="15"/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plot!$C$34:$G$34</c:f>
              <c:numCache>
                <c:formatCode>General</c:formatCode>
                <c:ptCount val="5"/>
                <c:pt idx="0">
                  <c:v>2896</c:v>
                </c:pt>
                <c:pt idx="1">
                  <c:v>512</c:v>
                </c:pt>
                <c:pt idx="2">
                  <c:v>1</c:v>
                </c:pt>
                <c:pt idx="3">
                  <c:v>1</c:v>
                </c:pt>
                <c:pt idx="4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130F-DC45-96E6-E42E1CCE2162}"/>
            </c:ext>
          </c:extLst>
        </c:ser>
        <c:ser>
          <c:idx val="16"/>
          <c:order val="16"/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plot!$C$35:$G$35</c:f>
              <c:numCache>
                <c:formatCode>General</c:formatCode>
                <c:ptCount val="5"/>
                <c:pt idx="0">
                  <c:v>512</c:v>
                </c:pt>
                <c:pt idx="1">
                  <c:v>64</c:v>
                </c:pt>
                <c:pt idx="2">
                  <c:v>45</c:v>
                </c:pt>
                <c:pt idx="3">
                  <c:v>45</c:v>
                </c:pt>
                <c:pt idx="4">
                  <c:v>4096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130F-DC45-96E6-E42E1CCE2162}"/>
            </c:ext>
          </c:extLst>
        </c:ser>
        <c:ser>
          <c:idx val="17"/>
          <c:order val="17"/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plot!$C$36:$G$36</c:f>
              <c:numCache>
                <c:formatCode>General</c:formatCode>
                <c:ptCount val="5"/>
                <c:pt idx="0">
                  <c:v>362</c:v>
                </c:pt>
                <c:pt idx="1">
                  <c:v>11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130F-DC45-96E6-E42E1CCE2162}"/>
            </c:ext>
          </c:extLst>
        </c:ser>
        <c:ser>
          <c:idx val="18"/>
          <c:order val="18"/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plot!$C$37:$G$37</c:f>
              <c:numCache>
                <c:formatCode>General</c:formatCode>
                <c:ptCount val="5"/>
                <c:pt idx="0">
                  <c:v>2896</c:v>
                </c:pt>
                <c:pt idx="1">
                  <c:v>45</c:v>
                </c:pt>
                <c:pt idx="2">
                  <c:v>1</c:v>
                </c:pt>
                <c:pt idx="3">
                  <c:v>1</c:v>
                </c:pt>
                <c:pt idx="4">
                  <c:v>128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130F-DC45-96E6-E42E1CCE2162}"/>
            </c:ext>
          </c:extLst>
        </c:ser>
        <c:ser>
          <c:idx val="19"/>
          <c:order val="19"/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plot!$C$38:$G$38</c:f>
              <c:numCache>
                <c:formatCode>General</c:formatCode>
                <c:ptCount val="5"/>
                <c:pt idx="0">
                  <c:v>45</c:v>
                </c:pt>
                <c:pt idx="1">
                  <c:v>11</c:v>
                </c:pt>
                <c:pt idx="2">
                  <c:v>22</c:v>
                </c:pt>
                <c:pt idx="3">
                  <c:v>16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130F-DC45-96E6-E42E1CCE2162}"/>
            </c:ext>
          </c:extLst>
        </c:ser>
        <c:ser>
          <c:idx val="20"/>
          <c:order val="20"/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plot!$C$39:$G$39</c:f>
              <c:numCache>
                <c:formatCode>General</c:formatCode>
                <c:ptCount val="5"/>
                <c:pt idx="0">
                  <c:v>362</c:v>
                </c:pt>
                <c:pt idx="1">
                  <c:v>11</c:v>
                </c:pt>
                <c:pt idx="2">
                  <c:v>1.9326749592371988</c:v>
                </c:pt>
                <c:pt idx="3">
                  <c:v>1</c:v>
                </c:pt>
                <c:pt idx="4">
                  <c:v>1448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130F-DC45-96E6-E42E1CCE2162}"/>
            </c:ext>
          </c:extLst>
        </c:ser>
        <c:ser>
          <c:idx val="21"/>
          <c:order val="21"/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plot!$C$40:$G$40</c:f>
              <c:numCache>
                <c:formatCode>General</c:formatCode>
                <c:ptCount val="5"/>
                <c:pt idx="0">
                  <c:v>256</c:v>
                </c:pt>
                <c:pt idx="1">
                  <c:v>45</c:v>
                </c:pt>
                <c:pt idx="2">
                  <c:v>6</c:v>
                </c:pt>
                <c:pt idx="3">
                  <c:v>3</c:v>
                </c:pt>
                <c:pt idx="4">
                  <c:v>1448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130F-DC45-96E6-E42E1CCE2162}"/>
            </c:ext>
          </c:extLst>
        </c:ser>
        <c:ser>
          <c:idx val="22"/>
          <c:order val="22"/>
          <c:spPr>
            <a:ln w="28575" cap="rnd">
              <a:solidFill>
                <a:schemeClr val="accent5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plot!$C$41:$G$41</c:f>
              <c:numCache>
                <c:formatCode>General</c:formatCode>
                <c:ptCount val="5"/>
                <c:pt idx="0">
                  <c:v>512</c:v>
                </c:pt>
                <c:pt idx="1">
                  <c:v>11</c:v>
                </c:pt>
                <c:pt idx="2">
                  <c:v>22</c:v>
                </c:pt>
                <c:pt idx="3">
                  <c:v>11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130F-DC45-96E6-E42E1CCE2162}"/>
            </c:ext>
          </c:extLst>
        </c:ser>
        <c:ser>
          <c:idx val="23"/>
          <c:order val="23"/>
          <c:spPr>
            <a:ln w="28575" cap="rnd">
              <a:solidFill>
                <a:schemeClr val="accent6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plot!$C$42:$G$42</c:f>
              <c:numCache>
                <c:formatCode>General</c:formatCode>
                <c:ptCount val="5"/>
                <c:pt idx="0">
                  <c:v>32</c:v>
                </c:pt>
                <c:pt idx="1">
                  <c:v>64</c:v>
                </c:pt>
                <c:pt idx="2">
                  <c:v>22</c:v>
                </c:pt>
                <c:pt idx="3">
                  <c:v>8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130F-DC45-96E6-E42E1CCE2162}"/>
            </c:ext>
          </c:extLst>
        </c:ser>
        <c:ser>
          <c:idx val="24"/>
          <c:order val="24"/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plot!$C$43:$G$43</c:f>
              <c:numCache>
                <c:formatCode>General</c:formatCode>
                <c:ptCount val="5"/>
                <c:pt idx="0">
                  <c:v>16</c:v>
                </c:pt>
                <c:pt idx="1">
                  <c:v>22</c:v>
                </c:pt>
                <c:pt idx="2">
                  <c:v>11</c:v>
                </c:pt>
                <c:pt idx="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130F-DC45-96E6-E42E1CCE2162}"/>
            </c:ext>
          </c:extLst>
        </c:ser>
        <c:ser>
          <c:idx val="25"/>
          <c:order val="25"/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plot!$C$44:$G$44</c:f>
              <c:numCache>
                <c:formatCode>General</c:formatCode>
                <c:ptCount val="5"/>
                <c:pt idx="0">
                  <c:v>64</c:v>
                </c:pt>
                <c:pt idx="1">
                  <c:v>11</c:v>
                </c:pt>
                <c:pt idx="2">
                  <c:v>45</c:v>
                </c:pt>
                <c:pt idx="3">
                  <c:v>16</c:v>
                </c:pt>
                <c:pt idx="4">
                  <c:v>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130F-DC45-96E6-E42E1CCE2162}"/>
            </c:ext>
          </c:extLst>
        </c:ser>
        <c:ser>
          <c:idx val="26"/>
          <c:order val="26"/>
          <c:spPr>
            <a:ln w="28575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plot!$C$45:$G$45</c:f>
              <c:numCache>
                <c:formatCode>General</c:formatCode>
                <c:ptCount val="5"/>
                <c:pt idx="0">
                  <c:v>91</c:v>
                </c:pt>
                <c:pt idx="1">
                  <c:v>32</c:v>
                </c:pt>
                <c:pt idx="2">
                  <c:v>32</c:v>
                </c:pt>
                <c:pt idx="3">
                  <c:v>11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A-130F-DC45-96E6-E42E1CCE2162}"/>
            </c:ext>
          </c:extLst>
        </c:ser>
        <c:ser>
          <c:idx val="27"/>
          <c:order val="27"/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plot!$C$46:$G$46</c:f>
              <c:numCache>
                <c:formatCode>General</c:formatCode>
                <c:ptCount val="5"/>
                <c:pt idx="0">
                  <c:v>64</c:v>
                </c:pt>
                <c:pt idx="1">
                  <c:v>16</c:v>
                </c:pt>
                <c:pt idx="2">
                  <c:v>3</c:v>
                </c:pt>
                <c:pt idx="3">
                  <c:v>1</c:v>
                </c:pt>
                <c:pt idx="4">
                  <c:v>1024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B-130F-DC45-96E6-E42E1CCE2162}"/>
            </c:ext>
          </c:extLst>
        </c:ser>
        <c:ser>
          <c:idx val="28"/>
          <c:order val="28"/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plot!$C$47:$G$47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11</c:v>
                </c:pt>
                <c:pt idx="3">
                  <c:v>3</c:v>
                </c:pt>
                <c:pt idx="4">
                  <c:v>1448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130F-DC45-96E6-E42E1CCE2162}"/>
            </c:ext>
          </c:extLst>
        </c:ser>
        <c:ser>
          <c:idx val="29"/>
          <c:order val="29"/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plot!$C$48:$G$48</c:f>
              <c:numCache>
                <c:formatCode>General</c:formatCode>
                <c:ptCount val="5"/>
                <c:pt idx="0">
                  <c:v>91</c:v>
                </c:pt>
                <c:pt idx="1">
                  <c:v>22</c:v>
                </c:pt>
                <c:pt idx="2">
                  <c:v>3.8653499184743976</c:v>
                </c:pt>
                <c:pt idx="3">
                  <c:v>1</c:v>
                </c:pt>
                <c:pt idx="4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130F-DC45-96E6-E42E1CCE2162}"/>
            </c:ext>
          </c:extLst>
        </c:ser>
        <c:ser>
          <c:idx val="30"/>
          <c:order val="30"/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plot!$C$49:$G$49</c:f>
              <c:numCache>
                <c:formatCode>General</c:formatCode>
                <c:ptCount val="5"/>
                <c:pt idx="0">
                  <c:v>24.628624781091506</c:v>
                </c:pt>
                <c:pt idx="1">
                  <c:v>91</c:v>
                </c:pt>
                <c:pt idx="2">
                  <c:v>15.988492844598644</c:v>
                </c:pt>
                <c:pt idx="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130F-DC45-96E6-E42E1CCE2162}"/>
            </c:ext>
          </c:extLst>
        </c:ser>
        <c:ser>
          <c:idx val="31"/>
          <c:order val="31"/>
          <c:spPr>
            <a:ln w="2857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plot!$C$50:$G$50</c:f>
              <c:numCache>
                <c:formatCode>General</c:formatCode>
                <c:ptCount val="5"/>
                <c:pt idx="0">
                  <c:v>362</c:v>
                </c:pt>
                <c:pt idx="1">
                  <c:v>16</c:v>
                </c:pt>
                <c:pt idx="2">
                  <c:v>4</c:v>
                </c:pt>
                <c:pt idx="3">
                  <c:v>1</c:v>
                </c:pt>
                <c:pt idx="4">
                  <c:v>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130F-DC45-96E6-E42E1CCE2162}"/>
            </c:ext>
          </c:extLst>
        </c:ser>
        <c:ser>
          <c:idx val="32"/>
          <c:order val="32"/>
          <c:spPr>
            <a:ln w="2857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plot!$C$51:$G$51</c:f>
              <c:numCache>
                <c:formatCode>General</c:formatCode>
                <c:ptCount val="5"/>
                <c:pt idx="0">
                  <c:v>64</c:v>
                </c:pt>
                <c:pt idx="1">
                  <c:v>8.8919371846525692</c:v>
                </c:pt>
                <c:pt idx="2">
                  <c:v>11</c:v>
                </c:pt>
                <c:pt idx="3">
                  <c:v>2</c:v>
                </c:pt>
                <c:pt idx="4">
                  <c:v>2048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130F-DC45-96E6-E42E1CCE2162}"/>
            </c:ext>
          </c:extLst>
        </c:ser>
        <c:ser>
          <c:idx val="33"/>
          <c:order val="33"/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plot!$C$52:$G$52</c:f>
              <c:numCache>
                <c:formatCode>General</c:formatCode>
                <c:ptCount val="5"/>
                <c:pt idx="0">
                  <c:v>256</c:v>
                </c:pt>
                <c:pt idx="1">
                  <c:v>45</c:v>
                </c:pt>
                <c:pt idx="2">
                  <c:v>6</c:v>
                </c:pt>
                <c:pt idx="3">
                  <c:v>1</c:v>
                </c:pt>
                <c:pt idx="4">
                  <c:v>2896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1-130F-DC45-96E6-E42E1CCE2162}"/>
            </c:ext>
          </c:extLst>
        </c:ser>
        <c:ser>
          <c:idx val="34"/>
          <c:order val="34"/>
          <c:spPr>
            <a:ln w="28575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plot!$C$53:$G$53</c:f>
              <c:numCache>
                <c:formatCode>General</c:formatCode>
                <c:ptCount val="5"/>
                <c:pt idx="0">
                  <c:v>362</c:v>
                </c:pt>
                <c:pt idx="1">
                  <c:v>45</c:v>
                </c:pt>
                <c:pt idx="2">
                  <c:v>7.9063975605158134</c:v>
                </c:pt>
                <c:pt idx="3">
                  <c:v>1</c:v>
                </c:pt>
                <c:pt idx="4">
                  <c:v>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2-130F-DC45-96E6-E42E1CCE2162}"/>
            </c:ext>
          </c:extLst>
        </c:ser>
        <c:ser>
          <c:idx val="35"/>
          <c:order val="35"/>
          <c:spPr>
            <a:ln w="28575" cap="rnd">
              <a:solidFill>
                <a:schemeClr val="accent6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plot!$C$54:$G$54</c:f>
              <c:numCache>
                <c:formatCode>General</c:formatCode>
                <c:ptCount val="5"/>
                <c:pt idx="0">
                  <c:v>2605.5064851321522</c:v>
                </c:pt>
                <c:pt idx="1">
                  <c:v>362</c:v>
                </c:pt>
                <c:pt idx="2">
                  <c:v>8</c:v>
                </c:pt>
                <c:pt idx="3">
                  <c:v>1</c:v>
                </c:pt>
                <c:pt idx="4">
                  <c:v>1024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3-130F-DC45-96E6-E42E1CCE2162}"/>
            </c:ext>
          </c:extLst>
        </c:ser>
        <c:ser>
          <c:idx val="36"/>
          <c:order val="36"/>
          <c:spPr>
            <a:ln w="28575" cap="rnd">
              <a:solidFill>
                <a:schemeClr val="accent1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plot!$C$55:$G$55</c:f>
              <c:numCache>
                <c:formatCode>General</c:formatCode>
                <c:ptCount val="5"/>
                <c:pt idx="0">
                  <c:v>256</c:v>
                </c:pt>
                <c:pt idx="1">
                  <c:v>6</c:v>
                </c:pt>
                <c:pt idx="2">
                  <c:v>32</c:v>
                </c:pt>
                <c:pt idx="3">
                  <c:v>4</c:v>
                </c:pt>
                <c:pt idx="4">
                  <c:v>724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4-130F-DC45-96E6-E42E1CCE2162}"/>
            </c:ext>
          </c:extLst>
        </c:ser>
        <c:ser>
          <c:idx val="37"/>
          <c:order val="37"/>
          <c:spPr>
            <a:ln w="28575" cap="rnd">
              <a:solidFill>
                <a:schemeClr val="accent2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plot!$C$56:$G$56</c:f>
              <c:numCache>
                <c:formatCode>General</c:formatCode>
                <c:ptCount val="5"/>
                <c:pt idx="0">
                  <c:v>724</c:v>
                </c:pt>
                <c:pt idx="1">
                  <c:v>91</c:v>
                </c:pt>
                <c:pt idx="2">
                  <c:v>8</c:v>
                </c:pt>
                <c:pt idx="3">
                  <c:v>1</c:v>
                </c:pt>
                <c:pt idx="4">
                  <c:v>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5-130F-DC45-96E6-E42E1CCE2162}"/>
            </c:ext>
          </c:extLst>
        </c:ser>
        <c:ser>
          <c:idx val="38"/>
          <c:order val="38"/>
          <c:spPr>
            <a:ln w="28575" cap="rnd">
              <a:solidFill>
                <a:schemeClr val="accent3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plot!$C$57:$G$57</c:f>
              <c:numCache>
                <c:formatCode>General</c:formatCode>
                <c:ptCount val="5"/>
                <c:pt idx="0">
                  <c:v>1124</c:v>
                </c:pt>
                <c:pt idx="1">
                  <c:v>45</c:v>
                </c:pt>
                <c:pt idx="2">
                  <c:v>11</c:v>
                </c:pt>
                <c:pt idx="3">
                  <c:v>1</c:v>
                </c:pt>
                <c:pt idx="4">
                  <c:v>1448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130F-DC45-96E6-E42E1CCE2162}"/>
            </c:ext>
          </c:extLst>
        </c:ser>
        <c:ser>
          <c:idx val="39"/>
          <c:order val="39"/>
          <c:spPr>
            <a:ln w="28575" cap="rnd">
              <a:solidFill>
                <a:schemeClr val="accent4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plot!$C$58:$G$58</c:f>
              <c:numCache>
                <c:formatCode>General</c:formatCode>
                <c:ptCount val="5"/>
                <c:pt idx="0">
                  <c:v>2148</c:v>
                </c:pt>
                <c:pt idx="1">
                  <c:v>256</c:v>
                </c:pt>
                <c:pt idx="2">
                  <c:v>44.978617233156626</c:v>
                </c:pt>
                <c:pt idx="3">
                  <c:v>2</c:v>
                </c:pt>
                <c:pt idx="4">
                  <c:v>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130F-DC45-96E6-E42E1CCE21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5554864"/>
        <c:axId val="705548632"/>
      </c:lineChart>
      <c:catAx>
        <c:axId val="705554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point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48632"/>
        <c:crosses val="autoZero"/>
        <c:auto val="1"/>
        <c:lblAlgn val="ctr"/>
        <c:lblOffset val="100"/>
        <c:noMultiLvlLbl val="0"/>
      </c:catAx>
      <c:valAx>
        <c:axId val="705548632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GMT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5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plot!$C$16:$G$16</c:f>
              <c:numCache>
                <c:formatCode>General</c:formatCode>
                <c:ptCount val="5"/>
                <c:pt idx="0">
                  <c:v>256</c:v>
                </c:pt>
                <c:pt idx="1">
                  <c:v>22</c:v>
                </c:pt>
                <c:pt idx="2">
                  <c:v>3.8653499184743976</c:v>
                </c:pt>
                <c:pt idx="3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E7-8749-A3E0-22A9C7B731AB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plot!$C$17:$G$17</c:f>
              <c:numCache>
                <c:formatCode>General</c:formatCode>
                <c:ptCount val="5"/>
                <c:pt idx="0">
                  <c:v>181</c:v>
                </c:pt>
                <c:pt idx="1">
                  <c:v>32</c:v>
                </c:pt>
                <c:pt idx="2">
                  <c:v>1</c:v>
                </c:pt>
                <c:pt idx="3">
                  <c:v>6</c:v>
                </c:pt>
                <c:pt idx="4">
                  <c:v>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1E7-8749-A3E0-22A9C7B731AB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plot!$C$2:$G$2</c:f>
              <c:strCache>
                <c:ptCount val="5"/>
                <c:pt idx="0">
                  <c:v>pre-primary</c:v>
                </c:pt>
                <c:pt idx="1">
                  <c:v>post-primary</c:v>
                </c:pt>
                <c:pt idx="2">
                  <c:v>13m</c:v>
                </c:pt>
                <c:pt idx="3">
                  <c:v>pre-boost</c:v>
                </c:pt>
                <c:pt idx="4">
                  <c:v>post-boost</c:v>
                </c:pt>
              </c:strCache>
            </c:strRef>
          </c:cat>
          <c:val>
            <c:numRef>
              <c:f>plot!$C$18:$G$18</c:f>
              <c:numCache>
                <c:formatCode>General</c:formatCode>
                <c:ptCount val="5"/>
                <c:pt idx="0">
                  <c:v>1124</c:v>
                </c:pt>
                <c:pt idx="1">
                  <c:v>32</c:v>
                </c:pt>
                <c:pt idx="2">
                  <c:v>16</c:v>
                </c:pt>
                <c:pt idx="3">
                  <c:v>64</c:v>
                </c:pt>
                <c:pt idx="4">
                  <c:v>2896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1E7-8749-A3E0-22A9C7B73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5554864"/>
        <c:axId val="705548632"/>
      </c:lineChart>
      <c:catAx>
        <c:axId val="705554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point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48632"/>
        <c:crosses val="autoZero"/>
        <c:auto val="1"/>
        <c:lblAlgn val="ctr"/>
        <c:lblOffset val="100"/>
        <c:noMultiLvlLbl val="0"/>
      </c:catAx>
      <c:valAx>
        <c:axId val="705548632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GMT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555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6A129-3382-1643-BD5E-EA464E7CE6D5}" type="datetimeFigureOut">
              <a:rPr lang="en-US" smtClean="0"/>
              <a:t>7/24/25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D39D7-F356-0E46-9B47-60BC3FA5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9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Chart showing individual results split by increase in poliovirus-specific neutralizing antibody </a:t>
            </a:r>
            <a:r>
              <a:rPr lang="en-US" dirty="0" err="1"/>
              <a:t>titres</a:t>
            </a:r>
            <a:r>
              <a:rPr lang="en-US" dirty="0"/>
              <a:t> between 13months and pre-boost </a:t>
            </a:r>
            <a:r>
              <a:rPr lang="en-US"/>
              <a:t>age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0D39D7-F356-0E46-9B47-60BC3FA5F2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89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2A6C2-50B4-5679-46D2-291A02CE9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3856D-A16F-A73D-E760-0BCBFF1BF9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F8220-AE01-30E4-B519-9056C4294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AF7DB-45A9-FCFB-F97F-D56135A7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E9874-9F9F-F06C-D915-A3074EFF3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9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690FE-A769-CB0C-8BA8-60347621D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D71A97-E36D-601B-2941-4AE9D0082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1D657-8403-E765-BC98-BDE6F060C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BDDBE-6F7F-69F4-CD37-2E7EC16F4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451B9-5D4F-4E68-C8DF-D3E324E77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50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830663-9758-BE46-67FF-FFF130D45C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721A4-7E96-ABE6-2CA6-E8FBF0311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E9B60-BFFB-3ACB-A449-9BDE1595A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9897D-4D4F-E60F-C293-3ED0C0D34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75A6E-50BF-B0D6-B9D1-E7B9180E2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2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B3557-9FA3-3D57-8E79-F4C4B7E0B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097AB-50A0-8D34-79E1-741206731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011E5-DFD6-52D6-D13D-59B2A0338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D938A-D75C-347E-E2FE-55B491B4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4C04F-4890-C5E7-653A-004E2151D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7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E182C-11D1-D95C-D099-7F1E1903F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86231-FBFD-2E8E-AF1B-CF70392DF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95AAD-0BC2-71D0-4A18-E0FAC9A56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86B91-5590-784A-CBAE-8A9418515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1E888-0B07-2A50-C58E-D9CE6FEC6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2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F45B0-9275-C70B-E1D7-35367E2DC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4308F-BC1F-913A-2643-8A6B7CA77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23AE9-C49F-B451-C36D-96D770812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FE69E-7385-3C42-267E-0D0DE20C2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DA228-03C2-6F88-ABD4-AAD75DC8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AB378-5B6E-39F4-4594-CD56DC32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43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57D44-15EE-C24D-716F-08152BE91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A6735-1E9B-0C88-4ED1-944604B14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925BD-74C9-3F8F-5A70-3D53F87A7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EE0678-077E-D35D-9494-1DE0281C1A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F25E9-5052-16DB-5DF5-1070D45AA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045037-C4CB-10EF-9827-B29ED35FF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C1EAFE-075B-778C-6B55-4E6477354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177674-DF64-5D78-13AE-63A74ADA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7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C8AE5-03B6-3A1A-53C0-A9D0C7855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977EB-02AE-5765-89F0-81A085DE0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7F072-E04D-5F5C-2B5D-424D5D76F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6FCA0-E202-72CF-7A49-8386800E0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8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F6A93-A6EE-E9B5-ED62-7E383E71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C78E0-C3F4-4839-E40D-3DB455B27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F0A81-D210-E106-C0BF-8FEA5806D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0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8986-1FE2-8EF3-23A6-C0FD5916C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9EF98-AB4B-BE91-0148-A3815B741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83141-09B7-592E-B185-01227B334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952A8-6D25-E0E7-2A83-60CA7404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F7B5F1-4517-3106-6E69-0E31C5D0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F52E4-DE09-1F79-6C5C-500C753B5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3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1D78B-6BF8-6CDE-4C2A-801268C2D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D1A2F6-271C-3421-7FE4-916D6F0D3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530B2-577E-5AF8-AE9F-043C5FE91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BF203-8B4B-A496-2360-340C8D6E5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3839A-8E57-1727-51EB-D53374E36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0DDEF-7318-BE1F-E5F3-2DBE99E72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6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8FB85-5406-82E1-0A4C-4097F63B8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C53783-7B7A-B36E-10E3-33332A17C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676D8-B672-19DD-AB99-01B53E855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CF3996-FDE6-D444-A927-DC8262E6338F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6F05C-224F-AD05-E4A7-872C4DDA6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A2715-CEAF-061C-DEA9-54B6484188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18E077-A5B9-CF40-86E9-46EBF83F4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5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7ED0BA2-A086-44D4-A714-86FDB295CE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626142"/>
              </p:ext>
            </p:extLst>
          </p:nvPr>
        </p:nvGraphicFramePr>
        <p:xfrm>
          <a:off x="838200" y="819326"/>
          <a:ext cx="5181600" cy="2609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9A711E2-B0E4-48D9-BD66-EE90E747B7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979072"/>
              </p:ext>
            </p:extLst>
          </p:nvPr>
        </p:nvGraphicFramePr>
        <p:xfrm>
          <a:off x="6172200" y="819325"/>
          <a:ext cx="5181600" cy="260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AAB828B3-5354-18C9-49D2-5398A611A36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47962828"/>
              </p:ext>
            </p:extLst>
          </p:nvPr>
        </p:nvGraphicFramePr>
        <p:xfrm>
          <a:off x="838200" y="3567289"/>
          <a:ext cx="5181600" cy="2609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E0B27A6A-96C3-5548-C128-1862AA30871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71988100"/>
              </p:ext>
            </p:extLst>
          </p:nvPr>
        </p:nvGraphicFramePr>
        <p:xfrm>
          <a:off x="6172202" y="3567289"/>
          <a:ext cx="5181600" cy="260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200B422-1BA0-2948-2B41-83BBC663DED2}"/>
              </a:ext>
            </a:extLst>
          </p:cNvPr>
          <p:cNvSpPr txBox="1"/>
          <p:nvPr/>
        </p:nvSpPr>
        <p:spPr>
          <a:xfrm>
            <a:off x="1017411" y="477043"/>
            <a:ext cx="48231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No 4-fold increase between 13m and pre-boost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3F0787-75EE-9515-861B-649414D8508C}"/>
              </a:ext>
            </a:extLst>
          </p:cNvPr>
          <p:cNvSpPr txBox="1"/>
          <p:nvPr/>
        </p:nvSpPr>
        <p:spPr>
          <a:xfrm>
            <a:off x="5959122" y="477043"/>
            <a:ext cx="5607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Minimum 4-fold increase between 13m and pre-boost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FBD314-3B52-E3D2-3E87-35080F6C1B59}"/>
              </a:ext>
            </a:extLst>
          </p:cNvPr>
          <p:cNvSpPr txBox="1"/>
          <p:nvPr/>
        </p:nvSpPr>
        <p:spPr>
          <a:xfrm rot="16200000">
            <a:off x="-582027" y="1954885"/>
            <a:ext cx="2501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Maternal unvaccinated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8F6DBD-5500-B1DF-DF5C-B2BC5CB3158F}"/>
              </a:ext>
            </a:extLst>
          </p:cNvPr>
          <p:cNvSpPr txBox="1"/>
          <p:nvPr/>
        </p:nvSpPr>
        <p:spPr>
          <a:xfrm rot="16200000">
            <a:off x="-582029" y="4702849"/>
            <a:ext cx="2501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Maternal vaccinated</a:t>
            </a:r>
          </a:p>
        </p:txBody>
      </p:sp>
    </p:spTree>
    <p:extLst>
      <p:ext uri="{BB962C8B-B14F-4D97-AF65-F5344CB8AC3E}">
        <p14:creationId xmlns:p14="http://schemas.microsoft.com/office/powerpoint/2010/main" val="4062240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48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Clarke</dc:creator>
  <cp:lastModifiedBy>Kajal Radia</cp:lastModifiedBy>
  <cp:revision>5</cp:revision>
  <dcterms:created xsi:type="dcterms:W3CDTF">2024-12-01T16:29:37Z</dcterms:created>
  <dcterms:modified xsi:type="dcterms:W3CDTF">2025-07-24T10:17:28Z</dcterms:modified>
</cp:coreProperties>
</file>