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D3893A-7360-4317-B190-47A89D7C1D49}" v="31" dt="2023-12-03T23:24:08.7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ie Edwards" userId="88c4addc-bfdc-4d80-b773-d34502463e61" providerId="ADAL" clId="{39D3893A-7360-4317-B190-47A89D7C1D49}"/>
    <pc:docChg chg="undo custSel addSld delSld modSld">
      <pc:chgData name="Jamie Edwards" userId="88c4addc-bfdc-4d80-b773-d34502463e61" providerId="ADAL" clId="{39D3893A-7360-4317-B190-47A89D7C1D49}" dt="2023-12-03T23:24:23.187" v="410" actId="1076"/>
      <pc:docMkLst>
        <pc:docMk/>
      </pc:docMkLst>
      <pc:sldChg chg="addSp delSp modSp mod">
        <pc:chgData name="Jamie Edwards" userId="88c4addc-bfdc-4d80-b773-d34502463e61" providerId="ADAL" clId="{39D3893A-7360-4317-B190-47A89D7C1D49}" dt="2023-12-03T21:55:15.791" v="138" actId="1076"/>
        <pc:sldMkLst>
          <pc:docMk/>
          <pc:sldMk cId="1193608086" sldId="256"/>
        </pc:sldMkLst>
        <pc:spChg chg="mod">
          <ac:chgData name="Jamie Edwards" userId="88c4addc-bfdc-4d80-b773-d34502463e61" providerId="ADAL" clId="{39D3893A-7360-4317-B190-47A89D7C1D49}" dt="2023-12-03T21:34:54.759" v="25" actId="1076"/>
          <ac:spMkLst>
            <pc:docMk/>
            <pc:sldMk cId="1193608086" sldId="256"/>
            <ac:spMk id="3" creationId="{D1B2F82C-7094-D512-907E-0B781D787ECD}"/>
          </ac:spMkLst>
        </pc:spChg>
        <pc:picChg chg="add del mod">
          <ac:chgData name="Jamie Edwards" userId="88c4addc-bfdc-4d80-b773-d34502463e61" providerId="ADAL" clId="{39D3893A-7360-4317-B190-47A89D7C1D49}" dt="2023-12-03T21:53:04.162" v="116" actId="478"/>
          <ac:picMkLst>
            <pc:docMk/>
            <pc:sldMk cId="1193608086" sldId="256"/>
            <ac:picMk id="2" creationId="{02F382F9-4A85-6D93-06F5-A062C66CD7CB}"/>
          </ac:picMkLst>
        </pc:picChg>
        <pc:picChg chg="add del mod">
          <ac:chgData name="Jamie Edwards" userId="88c4addc-bfdc-4d80-b773-d34502463e61" providerId="ADAL" clId="{39D3893A-7360-4317-B190-47A89D7C1D49}" dt="2023-12-03T21:53:02.982" v="115"/>
          <ac:picMkLst>
            <pc:docMk/>
            <pc:sldMk cId="1193608086" sldId="256"/>
            <ac:picMk id="4" creationId="{A912CFD9-3A08-FDEB-67FA-76B36978F19D}"/>
          </ac:picMkLst>
        </pc:picChg>
        <pc:picChg chg="add mod">
          <ac:chgData name="Jamie Edwards" userId="88c4addc-bfdc-4d80-b773-d34502463e61" providerId="ADAL" clId="{39D3893A-7360-4317-B190-47A89D7C1D49}" dt="2023-12-03T21:55:15.791" v="138" actId="1076"/>
          <ac:picMkLst>
            <pc:docMk/>
            <pc:sldMk cId="1193608086" sldId="256"/>
            <ac:picMk id="6" creationId="{9E01CA9B-97F8-C478-A8E4-9C089408FAF2}"/>
          </ac:picMkLst>
        </pc:picChg>
        <pc:picChg chg="add mod">
          <ac:chgData name="Jamie Edwards" userId="88c4addc-bfdc-4d80-b773-d34502463e61" providerId="ADAL" clId="{39D3893A-7360-4317-B190-47A89D7C1D49}" dt="2023-12-03T21:55:07.572" v="134" actId="1076"/>
          <ac:picMkLst>
            <pc:docMk/>
            <pc:sldMk cId="1193608086" sldId="256"/>
            <ac:picMk id="8" creationId="{F464010A-6F3D-229B-A2DD-812BF50DA5AB}"/>
          </ac:picMkLst>
        </pc:picChg>
      </pc:sldChg>
      <pc:sldChg chg="addSp delSp modSp new del mod">
        <pc:chgData name="Jamie Edwards" userId="88c4addc-bfdc-4d80-b773-d34502463e61" providerId="ADAL" clId="{39D3893A-7360-4317-B190-47A89D7C1D49}" dt="2023-12-03T21:38:51.767" v="32" actId="47"/>
        <pc:sldMkLst>
          <pc:docMk/>
          <pc:sldMk cId="3137170173" sldId="257"/>
        </pc:sldMkLst>
        <pc:spChg chg="add mod">
          <ac:chgData name="Jamie Edwards" userId="88c4addc-bfdc-4d80-b773-d34502463e61" providerId="ADAL" clId="{39D3893A-7360-4317-B190-47A89D7C1D49}" dt="2023-12-03T21:36:54.536" v="30" actId="20577"/>
          <ac:spMkLst>
            <pc:docMk/>
            <pc:sldMk cId="3137170173" sldId="257"/>
            <ac:spMk id="2" creationId="{0AFE137A-2311-5FCD-D506-6A87EB913AB8}"/>
          </ac:spMkLst>
        </pc:spChg>
        <pc:picChg chg="add del mod">
          <ac:chgData name="Jamie Edwards" userId="88c4addc-bfdc-4d80-b773-d34502463e61" providerId="ADAL" clId="{39D3893A-7360-4317-B190-47A89D7C1D49}" dt="2023-12-03T21:33:20.761" v="16" actId="478"/>
          <ac:picMkLst>
            <pc:docMk/>
            <pc:sldMk cId="3137170173" sldId="257"/>
            <ac:picMk id="3" creationId="{4FB8A5FC-17DB-693E-8A29-5FCC0470829E}"/>
          </ac:picMkLst>
        </pc:picChg>
        <pc:picChg chg="add mod modCrop">
          <ac:chgData name="Jamie Edwards" userId="88c4addc-bfdc-4d80-b773-d34502463e61" providerId="ADAL" clId="{39D3893A-7360-4317-B190-47A89D7C1D49}" dt="2023-12-03T21:34:33.234" v="24" actId="14100"/>
          <ac:picMkLst>
            <pc:docMk/>
            <pc:sldMk cId="3137170173" sldId="257"/>
            <ac:picMk id="4" creationId="{AB6CB4CC-B8C0-5936-6621-E2D72D96008F}"/>
          </ac:picMkLst>
        </pc:picChg>
      </pc:sldChg>
      <pc:sldChg chg="addSp modSp new mod">
        <pc:chgData name="Jamie Edwards" userId="88c4addc-bfdc-4d80-b773-d34502463e61" providerId="ADAL" clId="{39D3893A-7360-4317-B190-47A89D7C1D49}" dt="2023-12-03T21:41:28.379" v="58" actId="20577"/>
        <pc:sldMkLst>
          <pc:docMk/>
          <pc:sldMk cId="4053052207" sldId="258"/>
        </pc:sldMkLst>
        <pc:spChg chg="add mod">
          <ac:chgData name="Jamie Edwards" userId="88c4addc-bfdc-4d80-b773-d34502463e61" providerId="ADAL" clId="{39D3893A-7360-4317-B190-47A89D7C1D49}" dt="2023-12-03T21:41:28.379" v="58" actId="20577"/>
          <ac:spMkLst>
            <pc:docMk/>
            <pc:sldMk cId="4053052207" sldId="258"/>
            <ac:spMk id="2" creationId="{CEF769A9-C5B8-B8A2-76D3-7E5DB30F3654}"/>
          </ac:spMkLst>
        </pc:spChg>
        <pc:picChg chg="add mod">
          <ac:chgData name="Jamie Edwards" userId="88c4addc-bfdc-4d80-b773-d34502463e61" providerId="ADAL" clId="{39D3893A-7360-4317-B190-47A89D7C1D49}" dt="2023-12-03T21:39:20.625" v="38" actId="1076"/>
          <ac:picMkLst>
            <pc:docMk/>
            <pc:sldMk cId="4053052207" sldId="258"/>
            <ac:picMk id="3" creationId="{188D0422-2979-B7BA-08F8-2AEF6226E86B}"/>
          </ac:picMkLst>
        </pc:picChg>
      </pc:sldChg>
      <pc:sldChg chg="addSp delSp modSp new mod">
        <pc:chgData name="Jamie Edwards" userId="88c4addc-bfdc-4d80-b773-d34502463e61" providerId="ADAL" clId="{39D3893A-7360-4317-B190-47A89D7C1D49}" dt="2023-12-03T21:50:53.845" v="110" actId="1076"/>
        <pc:sldMkLst>
          <pc:docMk/>
          <pc:sldMk cId="3634234361" sldId="259"/>
        </pc:sldMkLst>
        <pc:spChg chg="add mod">
          <ac:chgData name="Jamie Edwards" userId="88c4addc-bfdc-4d80-b773-d34502463e61" providerId="ADAL" clId="{39D3893A-7360-4317-B190-47A89D7C1D49}" dt="2023-12-03T21:41:24.449" v="57" actId="20577"/>
          <ac:spMkLst>
            <pc:docMk/>
            <pc:sldMk cId="3634234361" sldId="259"/>
            <ac:spMk id="3" creationId="{C95EC32A-0D18-D543-B24B-0325C7B80182}"/>
          </ac:spMkLst>
        </pc:spChg>
        <pc:picChg chg="add del mod">
          <ac:chgData name="Jamie Edwards" userId="88c4addc-bfdc-4d80-b773-d34502463e61" providerId="ADAL" clId="{39D3893A-7360-4317-B190-47A89D7C1D49}" dt="2023-12-03T21:48:49.060" v="89" actId="478"/>
          <ac:picMkLst>
            <pc:docMk/>
            <pc:sldMk cId="3634234361" sldId="259"/>
            <ac:picMk id="2" creationId="{9A2F6325-94EE-7E90-C493-819669E25BC4}"/>
          </ac:picMkLst>
        </pc:picChg>
        <pc:picChg chg="add del mod modCrop">
          <ac:chgData name="Jamie Edwards" userId="88c4addc-bfdc-4d80-b773-d34502463e61" providerId="ADAL" clId="{39D3893A-7360-4317-B190-47A89D7C1D49}" dt="2023-12-03T21:50:41.103" v="102" actId="478"/>
          <ac:picMkLst>
            <pc:docMk/>
            <pc:sldMk cId="3634234361" sldId="259"/>
            <ac:picMk id="4" creationId="{1BC83CF9-A389-3237-FA6C-87F51E2E8AC1}"/>
          </ac:picMkLst>
        </pc:picChg>
        <pc:picChg chg="add mod">
          <ac:chgData name="Jamie Edwards" userId="88c4addc-bfdc-4d80-b773-d34502463e61" providerId="ADAL" clId="{39D3893A-7360-4317-B190-47A89D7C1D49}" dt="2023-12-03T21:50:53.845" v="110" actId="1076"/>
          <ac:picMkLst>
            <pc:docMk/>
            <pc:sldMk cId="3634234361" sldId="259"/>
            <ac:picMk id="5" creationId="{935A2133-0EEF-1573-11D6-7D485D2B10A3}"/>
          </ac:picMkLst>
        </pc:picChg>
      </pc:sldChg>
      <pc:sldChg chg="addSp delSp modSp new mod">
        <pc:chgData name="Jamie Edwards" userId="88c4addc-bfdc-4d80-b773-d34502463e61" providerId="ADAL" clId="{39D3893A-7360-4317-B190-47A89D7C1D49}" dt="2023-12-03T21:47:08.157" v="88" actId="1076"/>
        <pc:sldMkLst>
          <pc:docMk/>
          <pc:sldMk cId="4248261418" sldId="260"/>
        </pc:sldMkLst>
        <pc:spChg chg="add mod">
          <ac:chgData name="Jamie Edwards" userId="88c4addc-bfdc-4d80-b773-d34502463e61" providerId="ADAL" clId="{39D3893A-7360-4317-B190-47A89D7C1D49}" dt="2023-12-03T21:47:08.157" v="88" actId="1076"/>
          <ac:spMkLst>
            <pc:docMk/>
            <pc:sldMk cId="4248261418" sldId="260"/>
            <ac:spMk id="3" creationId="{E80B2B1F-9942-169E-EA30-94553FA83B32}"/>
          </ac:spMkLst>
        </pc:spChg>
        <pc:picChg chg="add del mod">
          <ac:chgData name="Jamie Edwards" userId="88c4addc-bfdc-4d80-b773-d34502463e61" providerId="ADAL" clId="{39D3893A-7360-4317-B190-47A89D7C1D49}" dt="2023-12-03T21:46:41.938" v="76" actId="478"/>
          <ac:picMkLst>
            <pc:docMk/>
            <pc:sldMk cId="4248261418" sldId="260"/>
            <ac:picMk id="2" creationId="{7969CBF5-56F1-5699-7039-D9082968B6B2}"/>
          </ac:picMkLst>
        </pc:picChg>
        <pc:picChg chg="add mod">
          <ac:chgData name="Jamie Edwards" userId="88c4addc-bfdc-4d80-b773-d34502463e61" providerId="ADAL" clId="{39D3893A-7360-4317-B190-47A89D7C1D49}" dt="2023-12-03T21:47:05.600" v="87" actId="1076"/>
          <ac:picMkLst>
            <pc:docMk/>
            <pc:sldMk cId="4248261418" sldId="260"/>
            <ac:picMk id="4" creationId="{2F89652F-ADA4-7FAA-719A-C6643866B28A}"/>
          </ac:picMkLst>
        </pc:picChg>
      </pc:sldChg>
      <pc:sldChg chg="addSp delSp modSp new mod">
        <pc:chgData name="Jamie Edwards" userId="88c4addc-bfdc-4d80-b773-d34502463e61" providerId="ADAL" clId="{39D3893A-7360-4317-B190-47A89D7C1D49}" dt="2023-12-03T22:01:47.529" v="159" actId="20577"/>
        <pc:sldMkLst>
          <pc:docMk/>
          <pc:sldMk cId="2171236175" sldId="261"/>
        </pc:sldMkLst>
        <pc:spChg chg="add mod">
          <ac:chgData name="Jamie Edwards" userId="88c4addc-bfdc-4d80-b773-d34502463e61" providerId="ADAL" clId="{39D3893A-7360-4317-B190-47A89D7C1D49}" dt="2023-12-03T22:01:47.529" v="159" actId="20577"/>
          <ac:spMkLst>
            <pc:docMk/>
            <pc:sldMk cId="2171236175" sldId="261"/>
            <ac:spMk id="4" creationId="{6AD10E48-CC9C-0616-2631-2663A2CC18C2}"/>
          </ac:spMkLst>
        </pc:spChg>
        <pc:picChg chg="add del mod">
          <ac:chgData name="Jamie Edwards" userId="88c4addc-bfdc-4d80-b773-d34502463e61" providerId="ADAL" clId="{39D3893A-7360-4317-B190-47A89D7C1D49}" dt="2023-12-03T22:01:09.026" v="149" actId="478"/>
          <ac:picMkLst>
            <pc:docMk/>
            <pc:sldMk cId="2171236175" sldId="261"/>
            <ac:picMk id="2" creationId="{DFC4F7D8-3DA3-366E-0415-D9E308103A54}"/>
          </ac:picMkLst>
        </pc:picChg>
        <pc:picChg chg="add mod">
          <ac:chgData name="Jamie Edwards" userId="88c4addc-bfdc-4d80-b773-d34502463e61" providerId="ADAL" clId="{39D3893A-7360-4317-B190-47A89D7C1D49}" dt="2023-12-03T22:01:19.994" v="156" actId="1076"/>
          <ac:picMkLst>
            <pc:docMk/>
            <pc:sldMk cId="2171236175" sldId="261"/>
            <ac:picMk id="3" creationId="{1DD4BBCC-CF87-3450-0499-89781A2AB300}"/>
          </ac:picMkLst>
        </pc:picChg>
      </pc:sldChg>
      <pc:sldChg chg="addSp modSp new mod">
        <pc:chgData name="Jamie Edwards" userId="88c4addc-bfdc-4d80-b773-d34502463e61" providerId="ADAL" clId="{39D3893A-7360-4317-B190-47A89D7C1D49}" dt="2023-12-03T22:16:53.608" v="179" actId="313"/>
        <pc:sldMkLst>
          <pc:docMk/>
          <pc:sldMk cId="3700544351" sldId="262"/>
        </pc:sldMkLst>
        <pc:spChg chg="add mod">
          <ac:chgData name="Jamie Edwards" userId="88c4addc-bfdc-4d80-b773-d34502463e61" providerId="ADAL" clId="{39D3893A-7360-4317-B190-47A89D7C1D49}" dt="2023-12-03T22:16:53.608" v="179" actId="313"/>
          <ac:spMkLst>
            <pc:docMk/>
            <pc:sldMk cId="3700544351" sldId="262"/>
            <ac:spMk id="3" creationId="{04854111-513A-E52C-EEFA-BAB014094C89}"/>
          </ac:spMkLst>
        </pc:spChg>
        <pc:picChg chg="add mod">
          <ac:chgData name="Jamie Edwards" userId="88c4addc-bfdc-4d80-b773-d34502463e61" providerId="ADAL" clId="{39D3893A-7360-4317-B190-47A89D7C1D49}" dt="2023-12-03T22:16:43.302" v="166" actId="1076"/>
          <ac:picMkLst>
            <pc:docMk/>
            <pc:sldMk cId="3700544351" sldId="262"/>
            <ac:picMk id="2" creationId="{404CECAE-64E1-A4D6-0F80-648A66926943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2:22:51.817" v="198" actId="1076"/>
        <pc:sldMkLst>
          <pc:docMk/>
          <pc:sldMk cId="1909182024" sldId="263"/>
        </pc:sldMkLst>
        <pc:spChg chg="mod">
          <ac:chgData name="Jamie Edwards" userId="88c4addc-bfdc-4d80-b773-d34502463e61" providerId="ADAL" clId="{39D3893A-7360-4317-B190-47A89D7C1D49}" dt="2023-12-03T22:19:37.270" v="191" actId="20577"/>
          <ac:spMkLst>
            <pc:docMk/>
            <pc:sldMk cId="1909182024" sldId="263"/>
            <ac:spMk id="3" creationId="{04854111-513A-E52C-EEFA-BAB014094C89}"/>
          </ac:spMkLst>
        </pc:spChg>
        <pc:picChg chg="del">
          <ac:chgData name="Jamie Edwards" userId="88c4addc-bfdc-4d80-b773-d34502463e61" providerId="ADAL" clId="{39D3893A-7360-4317-B190-47A89D7C1D49}" dt="2023-12-03T22:19:40.111" v="192" actId="478"/>
          <ac:picMkLst>
            <pc:docMk/>
            <pc:sldMk cId="1909182024" sldId="263"/>
            <ac:picMk id="2" creationId="{404CECAE-64E1-A4D6-0F80-648A66926943}"/>
          </ac:picMkLst>
        </pc:picChg>
        <pc:picChg chg="add mod">
          <ac:chgData name="Jamie Edwards" userId="88c4addc-bfdc-4d80-b773-d34502463e61" providerId="ADAL" clId="{39D3893A-7360-4317-B190-47A89D7C1D49}" dt="2023-12-03T22:22:51.817" v="198" actId="1076"/>
          <ac:picMkLst>
            <pc:docMk/>
            <pc:sldMk cId="1909182024" sldId="263"/>
            <ac:picMk id="4" creationId="{EEFE33B5-50F8-0967-8539-6276DC4D93D3}"/>
          </ac:picMkLst>
        </pc:picChg>
      </pc:sldChg>
      <pc:sldChg chg="new del">
        <pc:chgData name="Jamie Edwards" userId="88c4addc-bfdc-4d80-b773-d34502463e61" providerId="ADAL" clId="{39D3893A-7360-4317-B190-47A89D7C1D49}" dt="2023-12-03T22:17:17.866" v="182" actId="47"/>
        <pc:sldMkLst>
          <pc:docMk/>
          <pc:sldMk cId="3028701948" sldId="263"/>
        </pc:sldMkLst>
      </pc:sldChg>
      <pc:sldChg chg="delSp add del mod">
        <pc:chgData name="Jamie Edwards" userId="88c4addc-bfdc-4d80-b773-d34502463e61" providerId="ADAL" clId="{39D3893A-7360-4317-B190-47A89D7C1D49}" dt="2023-12-03T22:19:25.396" v="184" actId="47"/>
        <pc:sldMkLst>
          <pc:docMk/>
          <pc:sldMk cId="984235702" sldId="264"/>
        </pc:sldMkLst>
        <pc:picChg chg="del">
          <ac:chgData name="Jamie Edwards" userId="88c4addc-bfdc-4d80-b773-d34502463e61" providerId="ADAL" clId="{39D3893A-7360-4317-B190-47A89D7C1D49}" dt="2023-12-03T22:17:19.748" v="183" actId="478"/>
          <ac:picMkLst>
            <pc:docMk/>
            <pc:sldMk cId="984235702" sldId="264"/>
            <ac:picMk id="2" creationId="{404CECAE-64E1-A4D6-0F80-648A66926943}"/>
          </ac:picMkLst>
        </pc:picChg>
      </pc:sldChg>
      <pc:sldChg chg="addSp modSp new mod">
        <pc:chgData name="Jamie Edwards" userId="88c4addc-bfdc-4d80-b773-d34502463e61" providerId="ADAL" clId="{39D3893A-7360-4317-B190-47A89D7C1D49}" dt="2023-12-03T22:38:33.124" v="231" actId="1076"/>
        <pc:sldMkLst>
          <pc:docMk/>
          <pc:sldMk cId="1409022926" sldId="264"/>
        </pc:sldMkLst>
        <pc:spChg chg="add mod">
          <ac:chgData name="Jamie Edwards" userId="88c4addc-bfdc-4d80-b773-d34502463e61" providerId="ADAL" clId="{39D3893A-7360-4317-B190-47A89D7C1D49}" dt="2023-12-03T22:26:17.939" v="221" actId="20577"/>
          <ac:spMkLst>
            <pc:docMk/>
            <pc:sldMk cId="1409022926" sldId="264"/>
            <ac:spMk id="2" creationId="{6252F96B-03D3-A716-B3BE-1B0D7C120CF8}"/>
          </ac:spMkLst>
        </pc:spChg>
        <pc:picChg chg="add mod">
          <ac:chgData name="Jamie Edwards" userId="88c4addc-bfdc-4d80-b773-d34502463e61" providerId="ADAL" clId="{39D3893A-7360-4317-B190-47A89D7C1D49}" dt="2023-12-03T22:38:33.124" v="231" actId="1076"/>
          <ac:picMkLst>
            <pc:docMk/>
            <pc:sldMk cId="1409022926" sldId="264"/>
            <ac:picMk id="3" creationId="{50F1FFFE-AA33-1354-E8A5-EF78F9323FC5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2:42:53.840" v="246" actId="1076"/>
        <pc:sldMkLst>
          <pc:docMk/>
          <pc:sldMk cId="1393769641" sldId="265"/>
        </pc:sldMkLst>
        <pc:spChg chg="mod">
          <ac:chgData name="Jamie Edwards" userId="88c4addc-bfdc-4d80-b773-d34502463e61" providerId="ADAL" clId="{39D3893A-7360-4317-B190-47A89D7C1D49}" dt="2023-12-03T22:38:56.895" v="238" actId="20577"/>
          <ac:spMkLst>
            <pc:docMk/>
            <pc:sldMk cId="1393769641" sldId="265"/>
            <ac:spMk id="2" creationId="{6252F96B-03D3-A716-B3BE-1B0D7C120CF8}"/>
          </ac:spMkLst>
        </pc:spChg>
        <pc:picChg chg="del">
          <ac:chgData name="Jamie Edwards" userId="88c4addc-bfdc-4d80-b773-d34502463e61" providerId="ADAL" clId="{39D3893A-7360-4317-B190-47A89D7C1D49}" dt="2023-12-03T22:38:59.569" v="239" actId="478"/>
          <ac:picMkLst>
            <pc:docMk/>
            <pc:sldMk cId="1393769641" sldId="265"/>
            <ac:picMk id="3" creationId="{50F1FFFE-AA33-1354-E8A5-EF78F9323FC5}"/>
          </ac:picMkLst>
        </pc:picChg>
        <pc:picChg chg="add mod">
          <ac:chgData name="Jamie Edwards" userId="88c4addc-bfdc-4d80-b773-d34502463e61" providerId="ADAL" clId="{39D3893A-7360-4317-B190-47A89D7C1D49}" dt="2023-12-03T22:42:53.840" v="246" actId="1076"/>
          <ac:picMkLst>
            <pc:docMk/>
            <pc:sldMk cId="1393769641" sldId="265"/>
            <ac:picMk id="4" creationId="{A2C17F2D-587A-83F2-1923-9374944DE467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2:48:04.825" v="257" actId="1076"/>
        <pc:sldMkLst>
          <pc:docMk/>
          <pc:sldMk cId="35971089" sldId="266"/>
        </pc:sldMkLst>
        <pc:spChg chg="mod">
          <ac:chgData name="Jamie Edwards" userId="88c4addc-bfdc-4d80-b773-d34502463e61" providerId="ADAL" clId="{39D3893A-7360-4317-B190-47A89D7C1D49}" dt="2023-12-03T22:46:23.712" v="250" actId="20577"/>
          <ac:spMkLst>
            <pc:docMk/>
            <pc:sldMk cId="35971089" sldId="266"/>
            <ac:spMk id="2" creationId="{6252F96B-03D3-A716-B3BE-1B0D7C120CF8}"/>
          </ac:spMkLst>
        </pc:spChg>
        <pc:picChg chg="add mod">
          <ac:chgData name="Jamie Edwards" userId="88c4addc-bfdc-4d80-b773-d34502463e61" providerId="ADAL" clId="{39D3893A-7360-4317-B190-47A89D7C1D49}" dt="2023-12-03T22:48:04.825" v="257" actId="1076"/>
          <ac:picMkLst>
            <pc:docMk/>
            <pc:sldMk cId="35971089" sldId="266"/>
            <ac:picMk id="3" creationId="{24E31AA7-3B62-C091-1041-E1D247E02883}"/>
          </ac:picMkLst>
        </pc:picChg>
        <pc:picChg chg="del">
          <ac:chgData name="Jamie Edwards" userId="88c4addc-bfdc-4d80-b773-d34502463e61" providerId="ADAL" clId="{39D3893A-7360-4317-B190-47A89D7C1D49}" dt="2023-12-03T22:46:25.837" v="251" actId="478"/>
          <ac:picMkLst>
            <pc:docMk/>
            <pc:sldMk cId="35971089" sldId="266"/>
            <ac:picMk id="4" creationId="{A2C17F2D-587A-83F2-1923-9374944DE467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2:57:41.673" v="299" actId="1076"/>
        <pc:sldMkLst>
          <pc:docMk/>
          <pc:sldMk cId="2091799509" sldId="267"/>
        </pc:sldMkLst>
        <pc:spChg chg="mod">
          <ac:chgData name="Jamie Edwards" userId="88c4addc-bfdc-4d80-b773-d34502463e61" providerId="ADAL" clId="{39D3893A-7360-4317-B190-47A89D7C1D49}" dt="2023-12-03T22:55:37.648" v="291" actId="313"/>
          <ac:spMkLst>
            <pc:docMk/>
            <pc:sldMk cId="2091799509" sldId="267"/>
            <ac:spMk id="2" creationId="{6252F96B-03D3-A716-B3BE-1B0D7C120CF8}"/>
          </ac:spMkLst>
        </pc:spChg>
        <pc:picChg chg="del">
          <ac:chgData name="Jamie Edwards" userId="88c4addc-bfdc-4d80-b773-d34502463e61" providerId="ADAL" clId="{39D3893A-7360-4317-B190-47A89D7C1D49}" dt="2023-12-03T22:50:54.348" v="259" actId="478"/>
          <ac:picMkLst>
            <pc:docMk/>
            <pc:sldMk cId="2091799509" sldId="267"/>
            <ac:picMk id="3" creationId="{24E31AA7-3B62-C091-1041-E1D247E02883}"/>
          </ac:picMkLst>
        </pc:picChg>
        <pc:picChg chg="add mod">
          <ac:chgData name="Jamie Edwards" userId="88c4addc-bfdc-4d80-b773-d34502463e61" providerId="ADAL" clId="{39D3893A-7360-4317-B190-47A89D7C1D49}" dt="2023-12-03T22:57:41.673" v="299" actId="1076"/>
          <ac:picMkLst>
            <pc:docMk/>
            <pc:sldMk cId="2091799509" sldId="267"/>
            <ac:picMk id="4" creationId="{6EF47428-A298-C7DE-EDFF-8C10D09495E1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3:01:14.162" v="313" actId="20577"/>
        <pc:sldMkLst>
          <pc:docMk/>
          <pc:sldMk cId="2801879638" sldId="268"/>
        </pc:sldMkLst>
        <pc:spChg chg="mod">
          <ac:chgData name="Jamie Edwards" userId="88c4addc-bfdc-4d80-b773-d34502463e61" providerId="ADAL" clId="{39D3893A-7360-4317-B190-47A89D7C1D49}" dt="2023-12-03T23:01:14.162" v="313" actId="20577"/>
          <ac:spMkLst>
            <pc:docMk/>
            <pc:sldMk cId="2801879638" sldId="268"/>
            <ac:spMk id="2" creationId="{6252F96B-03D3-A716-B3BE-1B0D7C120CF8}"/>
          </ac:spMkLst>
        </pc:spChg>
        <pc:picChg chg="add mod">
          <ac:chgData name="Jamie Edwards" userId="88c4addc-bfdc-4d80-b773-d34502463e61" providerId="ADAL" clId="{39D3893A-7360-4317-B190-47A89D7C1D49}" dt="2023-12-03T23:01:07.964" v="306" actId="1076"/>
          <ac:picMkLst>
            <pc:docMk/>
            <pc:sldMk cId="2801879638" sldId="268"/>
            <ac:picMk id="3" creationId="{159ED2A8-2B90-658E-C190-6439C53E751D}"/>
          </ac:picMkLst>
        </pc:picChg>
        <pc:picChg chg="del">
          <ac:chgData name="Jamie Edwards" userId="88c4addc-bfdc-4d80-b773-d34502463e61" providerId="ADAL" clId="{39D3893A-7360-4317-B190-47A89D7C1D49}" dt="2023-12-03T23:00:57.352" v="301" actId="478"/>
          <ac:picMkLst>
            <pc:docMk/>
            <pc:sldMk cId="2801879638" sldId="268"/>
            <ac:picMk id="4" creationId="{6EF47428-A298-C7DE-EDFF-8C10D09495E1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3:10:47.584" v="327" actId="1076"/>
        <pc:sldMkLst>
          <pc:docMk/>
          <pc:sldMk cId="1232750719" sldId="269"/>
        </pc:sldMkLst>
        <pc:spChg chg="mod">
          <ac:chgData name="Jamie Edwards" userId="88c4addc-bfdc-4d80-b773-d34502463e61" providerId="ADAL" clId="{39D3893A-7360-4317-B190-47A89D7C1D49}" dt="2023-12-03T23:05:52.359" v="320" actId="20577"/>
          <ac:spMkLst>
            <pc:docMk/>
            <pc:sldMk cId="1232750719" sldId="269"/>
            <ac:spMk id="2" creationId="{6252F96B-03D3-A716-B3BE-1B0D7C120CF8}"/>
          </ac:spMkLst>
        </pc:spChg>
        <pc:picChg chg="del">
          <ac:chgData name="Jamie Edwards" userId="88c4addc-bfdc-4d80-b773-d34502463e61" providerId="ADAL" clId="{39D3893A-7360-4317-B190-47A89D7C1D49}" dt="2023-12-03T23:05:46.060" v="315" actId="478"/>
          <ac:picMkLst>
            <pc:docMk/>
            <pc:sldMk cId="1232750719" sldId="269"/>
            <ac:picMk id="3" creationId="{159ED2A8-2B90-658E-C190-6439C53E751D}"/>
          </ac:picMkLst>
        </pc:picChg>
        <pc:picChg chg="add mod">
          <ac:chgData name="Jamie Edwards" userId="88c4addc-bfdc-4d80-b773-d34502463e61" providerId="ADAL" clId="{39D3893A-7360-4317-B190-47A89D7C1D49}" dt="2023-12-03T23:10:47.584" v="327" actId="1076"/>
          <ac:picMkLst>
            <pc:docMk/>
            <pc:sldMk cId="1232750719" sldId="269"/>
            <ac:picMk id="4" creationId="{16CD7B02-C17F-8528-8C19-C18B7F7A0ED8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3:19:59.696" v="375" actId="1076"/>
        <pc:sldMkLst>
          <pc:docMk/>
          <pc:sldMk cId="2400932618" sldId="270"/>
        </pc:sldMkLst>
        <pc:spChg chg="mod">
          <ac:chgData name="Jamie Edwards" userId="88c4addc-bfdc-4d80-b773-d34502463e61" providerId="ADAL" clId="{39D3893A-7360-4317-B190-47A89D7C1D49}" dt="2023-12-03T23:19:00.208" v="369" actId="14100"/>
          <ac:spMkLst>
            <pc:docMk/>
            <pc:sldMk cId="2400932618" sldId="270"/>
            <ac:spMk id="2" creationId="{6252F96B-03D3-A716-B3BE-1B0D7C120CF8}"/>
          </ac:spMkLst>
        </pc:spChg>
        <pc:picChg chg="add del mod">
          <ac:chgData name="Jamie Edwards" userId="88c4addc-bfdc-4d80-b773-d34502463e61" providerId="ADAL" clId="{39D3893A-7360-4317-B190-47A89D7C1D49}" dt="2023-12-03T23:19:51.096" v="370" actId="478"/>
          <ac:picMkLst>
            <pc:docMk/>
            <pc:sldMk cId="2400932618" sldId="270"/>
            <ac:picMk id="3" creationId="{E994E523-B286-138D-4969-BC5068B9BCF8}"/>
          </ac:picMkLst>
        </pc:picChg>
        <pc:picChg chg="del">
          <ac:chgData name="Jamie Edwards" userId="88c4addc-bfdc-4d80-b773-d34502463e61" providerId="ADAL" clId="{39D3893A-7360-4317-B190-47A89D7C1D49}" dt="2023-12-03T23:11:57.579" v="329" actId="478"/>
          <ac:picMkLst>
            <pc:docMk/>
            <pc:sldMk cId="2400932618" sldId="270"/>
            <ac:picMk id="4" creationId="{16CD7B02-C17F-8528-8C19-C18B7F7A0ED8}"/>
          </ac:picMkLst>
        </pc:picChg>
        <pc:picChg chg="add mod">
          <ac:chgData name="Jamie Edwards" userId="88c4addc-bfdc-4d80-b773-d34502463e61" providerId="ADAL" clId="{39D3893A-7360-4317-B190-47A89D7C1D49}" dt="2023-12-03T23:19:59.696" v="375" actId="1076"/>
          <ac:picMkLst>
            <pc:docMk/>
            <pc:sldMk cId="2400932618" sldId="270"/>
            <ac:picMk id="5" creationId="{00336319-57FF-67FF-063B-C0A0DB42A60E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3:21:55.235" v="390" actId="1076"/>
        <pc:sldMkLst>
          <pc:docMk/>
          <pc:sldMk cId="110469206" sldId="271"/>
        </pc:sldMkLst>
        <pc:spChg chg="mod">
          <ac:chgData name="Jamie Edwards" userId="88c4addc-bfdc-4d80-b773-d34502463e61" providerId="ADAL" clId="{39D3893A-7360-4317-B190-47A89D7C1D49}" dt="2023-12-03T23:20:13.084" v="383" actId="20577"/>
          <ac:spMkLst>
            <pc:docMk/>
            <pc:sldMk cId="110469206" sldId="271"/>
            <ac:spMk id="2" creationId="{6252F96B-03D3-A716-B3BE-1B0D7C120CF8}"/>
          </ac:spMkLst>
        </pc:spChg>
        <pc:picChg chg="add mod">
          <ac:chgData name="Jamie Edwards" userId="88c4addc-bfdc-4d80-b773-d34502463e61" providerId="ADAL" clId="{39D3893A-7360-4317-B190-47A89D7C1D49}" dt="2023-12-03T23:21:55.235" v="390" actId="1076"/>
          <ac:picMkLst>
            <pc:docMk/>
            <pc:sldMk cId="110469206" sldId="271"/>
            <ac:picMk id="3" creationId="{EEE56D6F-BC70-C84D-F7AB-FB44850AC0DF}"/>
          </ac:picMkLst>
        </pc:picChg>
        <pc:picChg chg="del">
          <ac:chgData name="Jamie Edwards" userId="88c4addc-bfdc-4d80-b773-d34502463e61" providerId="ADAL" clId="{39D3893A-7360-4317-B190-47A89D7C1D49}" dt="2023-12-03T23:20:15.733" v="384" actId="478"/>
          <ac:picMkLst>
            <pc:docMk/>
            <pc:sldMk cId="110469206" sldId="271"/>
            <ac:picMk id="5" creationId="{00336319-57FF-67FF-063B-C0A0DB42A60E}"/>
          </ac:picMkLst>
        </pc:picChg>
      </pc:sldChg>
      <pc:sldChg chg="addSp delSp modSp add mod">
        <pc:chgData name="Jamie Edwards" userId="88c4addc-bfdc-4d80-b773-d34502463e61" providerId="ADAL" clId="{39D3893A-7360-4317-B190-47A89D7C1D49}" dt="2023-12-03T23:24:23.187" v="410" actId="1076"/>
        <pc:sldMkLst>
          <pc:docMk/>
          <pc:sldMk cId="3239157399" sldId="272"/>
        </pc:sldMkLst>
        <pc:spChg chg="mod">
          <ac:chgData name="Jamie Edwards" userId="88c4addc-bfdc-4d80-b773-d34502463e61" providerId="ADAL" clId="{39D3893A-7360-4317-B190-47A89D7C1D49}" dt="2023-12-03T23:22:52.719" v="399" actId="20577"/>
          <ac:spMkLst>
            <pc:docMk/>
            <pc:sldMk cId="3239157399" sldId="272"/>
            <ac:spMk id="2" creationId="{6252F96B-03D3-A716-B3BE-1B0D7C120CF8}"/>
          </ac:spMkLst>
        </pc:spChg>
        <pc:picChg chg="del">
          <ac:chgData name="Jamie Edwards" userId="88c4addc-bfdc-4d80-b773-d34502463e61" providerId="ADAL" clId="{39D3893A-7360-4317-B190-47A89D7C1D49}" dt="2023-12-03T23:22:33.705" v="392" actId="478"/>
          <ac:picMkLst>
            <pc:docMk/>
            <pc:sldMk cId="3239157399" sldId="272"/>
            <ac:picMk id="3" creationId="{EEE56D6F-BC70-C84D-F7AB-FB44850AC0DF}"/>
          </ac:picMkLst>
        </pc:picChg>
        <pc:picChg chg="add mod">
          <ac:chgData name="Jamie Edwards" userId="88c4addc-bfdc-4d80-b773-d34502463e61" providerId="ADAL" clId="{39D3893A-7360-4317-B190-47A89D7C1D49}" dt="2023-12-03T23:24:23.187" v="410" actId="1076"/>
          <ac:picMkLst>
            <pc:docMk/>
            <pc:sldMk cId="3239157399" sldId="272"/>
            <ac:picMk id="4" creationId="{0CD21C8B-5DFC-2FE6-B556-A6E13530B02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624BF-26FE-47D9-239D-772B5A5F1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13780A-1436-1C2E-A067-390C1E34E7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FA3A0-80EB-CCA6-821F-FC19309CB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A75BE-A8ED-0AB4-B466-A5F1E521A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DA345-9D3F-FD3F-CF72-0AFF50EA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9317-C445-01CC-6226-38E86580A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E72E6-540E-4AA5-B8BB-8F1A6A28F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5ABCF-3D01-2104-B0D6-E7623692D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E87E4-601E-359D-1F92-160DFAE87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82489-55AA-9ADD-0887-719DA7297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5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B97A22-20AF-37F6-A3DB-CA8CC5C9E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FE273-016A-F56B-65FB-1B432B52F4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63A49-27F3-6884-060E-26881FD6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E2376-7169-A7BB-3DDC-13729C34D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1688C-A7BA-6472-94F6-00247081E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577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A36BD-1CB6-BDE3-64F5-4B69767E3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1B21E-42D4-1D3D-6F07-706564432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F21F5-EB5C-ECB1-3ABF-F46510A6D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B8DCE-BAD3-94ED-5FC1-BDDB92573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40DD1-71C2-8F61-FA76-F88D37DFF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0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FC965-2995-AA0D-B326-ED2B277ED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A3DD0-4749-70E7-419B-F5593CCA7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6D10C-AE56-DED9-0159-1D3F8C11F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CAC0B-7015-D450-4F98-E45272792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7A8F1-8B0B-1A8F-7C98-ACB17F43C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920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B3E39-2669-2135-63AD-0A1191991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17196-9ED6-DFBD-FABB-615415CAA2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92CEB3-413C-4EA9-0F93-718BB9E67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79D2E-C987-8D44-3873-FCB1780EA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3CFA94-802B-BF43-FA17-A4C32E9E0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62A3FD-379A-889B-E08A-24735A237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67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DAAF3-8035-7AED-2934-87FA6ACA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BB2A9-FD8B-BAA1-2826-6E10C8E38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22A3A-16F1-3CEA-EA40-7EDE645FC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ECB6F0-3CE2-16D9-582E-FD770491AD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E2CCD5-D157-66E5-FAA5-45A10DC2D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842ED-131E-373F-E017-1A57DB4D5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EF96ED-CECA-73E6-53DB-043768AFA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898B81-BC8A-BB0B-77CC-D0898EEC4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54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0728C-56D9-0985-7C51-85ABC4A73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A54C6D-8A0D-F6C7-3FB7-CF22183FB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09742-B433-CB8C-59CF-739C3BAB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D70EF-56C7-3703-F887-C6787FB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99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F97813-8E1E-5131-3F38-7807EA236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F8AFD3-899E-45DF-EC8E-FDF338CD0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2B28B-DA89-83E3-7C17-6488E5EA8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52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AB304-1045-42FC-4096-0D59F8F1B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55BC2-9398-15FD-5071-02926152E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D42984-E255-0D8F-7595-1DE4E9950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44E0B1-8A2B-3FBE-66E0-FD6DF78BB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C87D8-1168-8F20-56B4-511C8F81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00644-520B-D634-6082-71932F7BA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51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87539-0465-F0BC-D028-ABEBB81D7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8D898F-4A95-51D1-1EFC-B3D4A4055F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AFE4EB-0322-755C-58DF-9064F1325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20629-0C93-3B41-43E9-0AE684919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BE747-1995-5F6C-D9E5-58DD22801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AB0A4-A915-B2C3-C9A9-A5C7A6AF6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08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D69C89-A450-E68D-F036-E24E1CFE7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7AA536-1DC8-3CD0-5F94-409A09561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07146-6F4A-C52D-055F-01CBCE4FF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2C3A8-14DD-4D13-AA5C-612EF0243BE2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5D977-B70F-AEBB-04FE-942670BDAB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D19F8-C2DF-2D39-6A88-FC044C174C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86BC1-3CD5-41A6-A1B8-BF6B17734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43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2F382F9-4A85-6D93-06F5-A062C66CD7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613" b="1219"/>
          <a:stretch/>
        </p:blipFill>
        <p:spPr>
          <a:xfrm>
            <a:off x="1006578" y="638910"/>
            <a:ext cx="10178844" cy="62092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B2F82C-7094-D512-907E-0B781D787ECD}"/>
              </a:ext>
            </a:extLst>
          </p:cNvPr>
          <p:cNvSpPr txBox="1"/>
          <p:nvPr/>
        </p:nvSpPr>
        <p:spPr>
          <a:xfrm>
            <a:off x="2518008" y="238800"/>
            <a:ext cx="7324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LVEF, Sclerosis vs Control, Mean Difference, IV, Random, 95% CI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01CA9B-97F8-C478-A8E4-9C089408FA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0890" y="6491391"/>
            <a:ext cx="1062039" cy="25561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464010A-6F3D-229B-A2DD-812BF50DA5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8415" y="6518851"/>
            <a:ext cx="1062044" cy="255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08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2461219" y="563265"/>
            <a:ext cx="770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E/E’, Sclerosis vs Control, Mean Difference, IV, Random, 95% CI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E31AA7-3B62-C091-1041-E1D247E028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70" t="15484" r="5209" b="26739"/>
          <a:stretch/>
        </p:blipFill>
        <p:spPr>
          <a:xfrm>
            <a:off x="333601" y="1051865"/>
            <a:ext cx="11524798" cy="5535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1907459" y="563265"/>
            <a:ext cx="8255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Tricuspid S’, Sclerosis vs Control, Mean Difference, IV, Random, 95% CI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F47428-A298-C7DE-EDFF-8C10D09495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39" t="15197" r="5423" b="33907"/>
          <a:stretch/>
        </p:blipFill>
        <p:spPr>
          <a:xfrm>
            <a:off x="201968" y="1329164"/>
            <a:ext cx="11788063" cy="5054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799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1907459" y="563265"/>
            <a:ext cx="8255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RV GS, Sclerosis vs Control, Mean Difference, IV, Random, 95% CI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9ED2A8-2B90-658E-C190-6439C53E75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79" t="15628" r="5639" b="30466"/>
          <a:stretch/>
        </p:blipFill>
        <p:spPr>
          <a:xfrm>
            <a:off x="273053" y="1347019"/>
            <a:ext cx="11645893" cy="525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879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1907459" y="563265"/>
            <a:ext cx="8255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RV FWS, Sclerosis vs Control, Mean Difference, IV, Random, 95% CI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CD7B02-C17F-8528-8C19-C18B7F7A0ED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87" t="15341" r="5853" b="40072"/>
          <a:stretch/>
        </p:blipFill>
        <p:spPr>
          <a:xfrm>
            <a:off x="83727" y="1445342"/>
            <a:ext cx="12024546" cy="450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750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1907458" y="563265"/>
            <a:ext cx="8455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LA Reservoir Strain, Sclerosis vs Control, Mean Difference, IV, Random, 95% CI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336319-57FF-67FF-063B-C0A0DB42A6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16" t="15627" r="5639" b="42222"/>
          <a:stretch/>
        </p:blipFill>
        <p:spPr>
          <a:xfrm>
            <a:off x="24380" y="1494502"/>
            <a:ext cx="12143239" cy="430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9326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1907458" y="563265"/>
            <a:ext cx="8455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LA Booster Strain, Sclerosis vs Control, Mean Difference, IV, Random, 95% CI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E56D6F-BC70-C84D-F7AB-FB44850AC0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76" t="15627" r="6605" b="46523"/>
          <a:stretch/>
        </p:blipFill>
        <p:spPr>
          <a:xfrm>
            <a:off x="32551" y="1337186"/>
            <a:ext cx="12126897" cy="394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9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1907458" y="563265"/>
            <a:ext cx="8455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LA Conduit Strain, Sclerosis vs Control, Mean Difference, IV, Random, 95% CI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D21C8B-5DFC-2FE6-B556-A6E13530B0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90" t="15627" r="5530" b="45233"/>
          <a:stretch/>
        </p:blipFill>
        <p:spPr>
          <a:xfrm>
            <a:off x="51575" y="1514168"/>
            <a:ext cx="12167506" cy="405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15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F769A9-C5B8-B8A2-76D3-7E5DB30F3654}"/>
              </a:ext>
            </a:extLst>
          </p:cNvPr>
          <p:cNvSpPr txBox="1"/>
          <p:nvPr/>
        </p:nvSpPr>
        <p:spPr>
          <a:xfrm>
            <a:off x="2433959" y="140477"/>
            <a:ext cx="7324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LVGLS, Sclerosis vs Control, Mean Difference, IV, Random, 95% CI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8D0422-2979-B7BA-08F8-2AEF6226E8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01" t="15054" r="5745" b="13405"/>
          <a:stretch/>
        </p:blipFill>
        <p:spPr>
          <a:xfrm>
            <a:off x="830826" y="527103"/>
            <a:ext cx="10530348" cy="633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05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5EC32A-0D18-D543-B24B-0325C7B80182}"/>
              </a:ext>
            </a:extLst>
          </p:cNvPr>
          <p:cNvSpPr txBox="1"/>
          <p:nvPr/>
        </p:nvSpPr>
        <p:spPr>
          <a:xfrm>
            <a:off x="2244910" y="346955"/>
            <a:ext cx="770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E/A Ratio, Sclerosis vs Control, Mean Difference, IV, Random, 95% CI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5A2133-0EEF-1573-11D6-7D485D2B10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01" t="14767" r="5208" b="22867"/>
          <a:stretch/>
        </p:blipFill>
        <p:spPr>
          <a:xfrm>
            <a:off x="279116" y="797296"/>
            <a:ext cx="11633765" cy="6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23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0B2B1F-9942-169E-EA30-94553FA83B32}"/>
              </a:ext>
            </a:extLst>
          </p:cNvPr>
          <p:cNvSpPr txBox="1"/>
          <p:nvPr/>
        </p:nvSpPr>
        <p:spPr>
          <a:xfrm>
            <a:off x="2461219" y="563265"/>
            <a:ext cx="770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LV GCS, Sclerosis vs Control, Mean Difference, IV, Random, 95% CI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89652F-ADA4-7FAA-719A-C6643866B2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94" t="15484" r="5746" b="35196"/>
          <a:stretch/>
        </p:blipFill>
        <p:spPr>
          <a:xfrm>
            <a:off x="49800" y="1268361"/>
            <a:ext cx="12142200" cy="5026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61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DD4BBCC-CF87-3450-0499-89781A2AB3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71" t="15628" r="4349" b="43226"/>
          <a:stretch/>
        </p:blipFill>
        <p:spPr>
          <a:xfrm>
            <a:off x="0" y="1361309"/>
            <a:ext cx="12204421" cy="413538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D10E48-CC9C-0616-2631-2663A2CC18C2}"/>
              </a:ext>
            </a:extLst>
          </p:cNvPr>
          <p:cNvSpPr txBox="1"/>
          <p:nvPr/>
        </p:nvSpPr>
        <p:spPr>
          <a:xfrm>
            <a:off x="2461219" y="563265"/>
            <a:ext cx="770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LV GRS, Sclerosis vs Control, Mean Difference, IV, Random, 95% CI</a:t>
            </a:r>
          </a:p>
        </p:txBody>
      </p:sp>
    </p:spTree>
    <p:extLst>
      <p:ext uri="{BB962C8B-B14F-4D97-AF65-F5344CB8AC3E}">
        <p14:creationId xmlns:p14="http://schemas.microsoft.com/office/powerpoint/2010/main" val="2171236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4CECAE-64E1-A4D6-0F80-648A669269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46" t="15484" r="6497" b="45807"/>
          <a:stretch/>
        </p:blipFill>
        <p:spPr>
          <a:xfrm>
            <a:off x="0" y="1588720"/>
            <a:ext cx="12151112" cy="4015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854111-513A-E52C-EEFA-BAB014094C89}"/>
              </a:ext>
            </a:extLst>
          </p:cNvPr>
          <p:cNvSpPr txBox="1"/>
          <p:nvPr/>
        </p:nvSpPr>
        <p:spPr>
          <a:xfrm>
            <a:off x="2461219" y="563265"/>
            <a:ext cx="770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Lateral S’, Sclerosis vs Control, Mean Difference, IV, Random, 95% CI</a:t>
            </a:r>
          </a:p>
        </p:txBody>
      </p:sp>
    </p:spTree>
    <p:extLst>
      <p:ext uri="{BB962C8B-B14F-4D97-AF65-F5344CB8AC3E}">
        <p14:creationId xmlns:p14="http://schemas.microsoft.com/office/powerpoint/2010/main" val="3700544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854111-513A-E52C-EEFA-BAB014094C89}"/>
              </a:ext>
            </a:extLst>
          </p:cNvPr>
          <p:cNvSpPr txBox="1"/>
          <p:nvPr/>
        </p:nvSpPr>
        <p:spPr>
          <a:xfrm>
            <a:off x="2461219" y="563265"/>
            <a:ext cx="770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Septal S’, Sclerosis vs Control, Mean Difference, IV, Random, 95% CI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FE33B5-50F8-0967-8539-6276DC4D93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0" t="14910" r="4564" b="40215"/>
          <a:stretch/>
        </p:blipFill>
        <p:spPr>
          <a:xfrm>
            <a:off x="47370" y="1406012"/>
            <a:ext cx="12097259" cy="444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182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2461219" y="563265"/>
            <a:ext cx="770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Lateral E’, Sclerosis vs Control, Mean Difference, IV, Random, 95% CI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F1FFFE-AA33-1354-E8A5-EF78F9323F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31" t="15341" r="5531" b="45376"/>
          <a:stretch/>
        </p:blipFill>
        <p:spPr>
          <a:xfrm>
            <a:off x="74662" y="1563329"/>
            <a:ext cx="12042675" cy="398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022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52F96B-03D3-A716-B3BE-1B0D7C120CF8}"/>
              </a:ext>
            </a:extLst>
          </p:cNvPr>
          <p:cNvSpPr txBox="1"/>
          <p:nvPr/>
        </p:nvSpPr>
        <p:spPr>
          <a:xfrm>
            <a:off x="2461219" y="563265"/>
            <a:ext cx="7702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Septal E’, Sclerosis vs Control, Mean Difference, IV, Random, 95% CI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C17F2D-587A-83F2-1923-9374944DE4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20" t="15340" r="4457" b="37634"/>
          <a:stretch/>
        </p:blipFill>
        <p:spPr>
          <a:xfrm>
            <a:off x="115846" y="1211825"/>
            <a:ext cx="11960308" cy="459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769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276</Words>
  <Application>Microsoft Office PowerPoint</Application>
  <PresentationFormat>Widescreen</PresentationFormat>
  <Paragraphs>16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Edwards</dc:creator>
  <cp:lastModifiedBy>Jamie Edwards</cp:lastModifiedBy>
  <cp:revision>1</cp:revision>
  <dcterms:created xsi:type="dcterms:W3CDTF">2023-12-03T21:18:22Z</dcterms:created>
  <dcterms:modified xsi:type="dcterms:W3CDTF">2023-12-03T23:24:24Z</dcterms:modified>
</cp:coreProperties>
</file>