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Martin Almedina" userId="332d88f7-dbb4-4356-86c8-52f22a716a7b" providerId="ADAL" clId="{EFA8F3DC-6FC0-43E3-A0C0-BCC12386A233}"/>
    <pc:docChg chg="modSld">
      <pc:chgData name="Silvia Martin Almedina" userId="332d88f7-dbb4-4356-86c8-52f22a716a7b" providerId="ADAL" clId="{EFA8F3DC-6FC0-43E3-A0C0-BCC12386A233}" dt="2025-08-14T16:39:48.928" v="1" actId="20577"/>
      <pc:docMkLst>
        <pc:docMk/>
      </pc:docMkLst>
      <pc:sldChg chg="modSp mod">
        <pc:chgData name="Silvia Martin Almedina" userId="332d88f7-dbb4-4356-86c8-52f22a716a7b" providerId="ADAL" clId="{EFA8F3DC-6FC0-43E3-A0C0-BCC12386A233}" dt="2025-08-14T16:39:48.928" v="1" actId="20577"/>
        <pc:sldMkLst>
          <pc:docMk/>
          <pc:sldMk cId="855626950" sldId="261"/>
        </pc:sldMkLst>
        <pc:spChg chg="mod">
          <ac:chgData name="Silvia Martin Almedina" userId="332d88f7-dbb4-4356-86c8-52f22a716a7b" providerId="ADAL" clId="{EFA8F3DC-6FC0-43E3-A0C0-BCC12386A233}" dt="2025-08-14T16:39:48.928" v="1" actId="20577"/>
          <ac:spMkLst>
            <pc:docMk/>
            <pc:sldMk cId="855626950" sldId="261"/>
            <ac:spMk id="2" creationId="{61F93A58-03B7-44CF-8477-48214A67E4A5}"/>
          </ac:spMkLst>
        </pc:spChg>
      </pc:sldChg>
    </pc:docChg>
  </pc:docChgLst>
  <pc:docChgLst>
    <pc:chgData name="Silvia Martin Almedina" userId="332d88f7-dbb4-4356-86c8-52f22a716a7b" providerId="ADAL" clId="{CEE41157-B228-43B2-966D-53AB4415D58C}"/>
    <pc:docChg chg="modSld">
      <pc:chgData name="Silvia Martin Almedina" userId="332d88f7-dbb4-4356-86c8-52f22a716a7b" providerId="ADAL" clId="{CEE41157-B228-43B2-966D-53AB4415D58C}" dt="2025-06-18T10:48:51.275" v="63" actId="20577"/>
      <pc:docMkLst>
        <pc:docMk/>
      </pc:docMkLst>
      <pc:sldChg chg="modSp">
        <pc:chgData name="Silvia Martin Almedina" userId="332d88f7-dbb4-4356-86c8-52f22a716a7b" providerId="ADAL" clId="{CEE41157-B228-43B2-966D-53AB4415D58C}" dt="2025-06-18T10:48:01.037" v="33" actId="20577"/>
        <pc:sldMkLst>
          <pc:docMk/>
          <pc:sldMk cId="569951399" sldId="256"/>
        </pc:sldMkLst>
        <pc:spChg chg="mod">
          <ac:chgData name="Silvia Martin Almedina" userId="332d88f7-dbb4-4356-86c8-52f22a716a7b" providerId="ADAL" clId="{CEE41157-B228-43B2-966D-53AB4415D58C}" dt="2025-06-18T10:47:44.536" v="27" actId="14100"/>
          <ac:spMkLst>
            <pc:docMk/>
            <pc:sldMk cId="569951399" sldId="256"/>
            <ac:spMk id="4" creationId="{C7B490E2-5BEC-48C7-81B0-C445DBF9DA28}"/>
          </ac:spMkLst>
        </pc:spChg>
        <pc:spChg chg="mod">
          <ac:chgData name="Silvia Martin Almedina" userId="332d88f7-dbb4-4356-86c8-52f22a716a7b" providerId="ADAL" clId="{CEE41157-B228-43B2-966D-53AB4415D58C}" dt="2025-06-18T10:48:01.037" v="33" actId="20577"/>
          <ac:spMkLst>
            <pc:docMk/>
            <pc:sldMk cId="569951399" sldId="256"/>
            <ac:spMk id="5" creationId="{F22FC94D-3DEC-44DB-9EA9-D8D88F2F4F49}"/>
          </ac:spMkLst>
        </pc:spChg>
      </pc:sldChg>
      <pc:sldChg chg="modSp">
        <pc:chgData name="Silvia Martin Almedina" userId="332d88f7-dbb4-4356-86c8-52f22a716a7b" providerId="ADAL" clId="{CEE41157-B228-43B2-966D-53AB4415D58C}" dt="2025-06-18T10:48:10.731" v="39" actId="20577"/>
        <pc:sldMkLst>
          <pc:docMk/>
          <pc:sldMk cId="2054658187" sldId="257"/>
        </pc:sldMkLst>
        <pc:spChg chg="mod">
          <ac:chgData name="Silvia Martin Almedina" userId="332d88f7-dbb4-4356-86c8-52f22a716a7b" providerId="ADAL" clId="{CEE41157-B228-43B2-966D-53AB4415D58C}" dt="2025-06-18T10:48:10.731" v="39" actId="20577"/>
          <ac:spMkLst>
            <pc:docMk/>
            <pc:sldMk cId="2054658187" sldId="257"/>
            <ac:spMk id="2" creationId="{8255B478-22A4-405D-8465-F257E108E7F7}"/>
          </ac:spMkLst>
        </pc:spChg>
      </pc:sldChg>
      <pc:sldChg chg="modSp">
        <pc:chgData name="Silvia Martin Almedina" userId="332d88f7-dbb4-4356-86c8-52f22a716a7b" providerId="ADAL" clId="{CEE41157-B228-43B2-966D-53AB4415D58C}" dt="2025-06-18T10:48:20.832" v="45" actId="20577"/>
        <pc:sldMkLst>
          <pc:docMk/>
          <pc:sldMk cId="3948364732" sldId="258"/>
        </pc:sldMkLst>
        <pc:spChg chg="mod">
          <ac:chgData name="Silvia Martin Almedina" userId="332d88f7-dbb4-4356-86c8-52f22a716a7b" providerId="ADAL" clId="{CEE41157-B228-43B2-966D-53AB4415D58C}" dt="2025-06-18T10:48:20.832" v="45" actId="20577"/>
          <ac:spMkLst>
            <pc:docMk/>
            <pc:sldMk cId="3948364732" sldId="258"/>
            <ac:spMk id="2" creationId="{EBB92942-C246-488B-B7ED-D34B293F7079}"/>
          </ac:spMkLst>
        </pc:spChg>
      </pc:sldChg>
      <pc:sldChg chg="modSp">
        <pc:chgData name="Silvia Martin Almedina" userId="332d88f7-dbb4-4356-86c8-52f22a716a7b" providerId="ADAL" clId="{CEE41157-B228-43B2-966D-53AB4415D58C}" dt="2025-06-18T10:48:30.425" v="51" actId="20577"/>
        <pc:sldMkLst>
          <pc:docMk/>
          <pc:sldMk cId="1769651191" sldId="259"/>
        </pc:sldMkLst>
        <pc:spChg chg="mod">
          <ac:chgData name="Silvia Martin Almedina" userId="332d88f7-dbb4-4356-86c8-52f22a716a7b" providerId="ADAL" clId="{CEE41157-B228-43B2-966D-53AB4415D58C}" dt="2025-06-18T10:48:30.425" v="51" actId="20577"/>
          <ac:spMkLst>
            <pc:docMk/>
            <pc:sldMk cId="1769651191" sldId="259"/>
            <ac:spMk id="2" creationId="{8E465736-4EE7-478B-A24B-FB1407845D80}"/>
          </ac:spMkLst>
        </pc:spChg>
      </pc:sldChg>
      <pc:sldChg chg="modSp">
        <pc:chgData name="Silvia Martin Almedina" userId="332d88f7-dbb4-4356-86c8-52f22a716a7b" providerId="ADAL" clId="{CEE41157-B228-43B2-966D-53AB4415D58C}" dt="2025-06-18T10:48:42.077" v="57" actId="20577"/>
        <pc:sldMkLst>
          <pc:docMk/>
          <pc:sldMk cId="2859914560" sldId="260"/>
        </pc:sldMkLst>
        <pc:spChg chg="mod">
          <ac:chgData name="Silvia Martin Almedina" userId="332d88f7-dbb4-4356-86c8-52f22a716a7b" providerId="ADAL" clId="{CEE41157-B228-43B2-966D-53AB4415D58C}" dt="2025-06-18T10:48:42.077" v="57" actId="20577"/>
          <ac:spMkLst>
            <pc:docMk/>
            <pc:sldMk cId="2859914560" sldId="260"/>
            <ac:spMk id="11" creationId="{4BE9BD56-DD94-4BDF-8F8B-E2AE009BC690}"/>
          </ac:spMkLst>
        </pc:spChg>
      </pc:sldChg>
      <pc:sldChg chg="modSp">
        <pc:chgData name="Silvia Martin Almedina" userId="332d88f7-dbb4-4356-86c8-52f22a716a7b" providerId="ADAL" clId="{CEE41157-B228-43B2-966D-53AB4415D58C}" dt="2025-06-18T10:48:51.275" v="63" actId="20577"/>
        <pc:sldMkLst>
          <pc:docMk/>
          <pc:sldMk cId="855626950" sldId="261"/>
        </pc:sldMkLst>
        <pc:spChg chg="mod">
          <ac:chgData name="Silvia Martin Almedina" userId="332d88f7-dbb4-4356-86c8-52f22a716a7b" providerId="ADAL" clId="{CEE41157-B228-43B2-966D-53AB4415D58C}" dt="2025-06-18T10:48:51.275" v="63" actId="20577"/>
          <ac:spMkLst>
            <pc:docMk/>
            <pc:sldMk cId="855626950" sldId="261"/>
            <ac:spMk id="2" creationId="{61F93A58-03B7-44CF-8477-48214A67E4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3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1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48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518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765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0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80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2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7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4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8EB98-69EC-474E-ADC4-FD1E8D717E54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D089F-D4C0-47A2-AA73-640FA2C029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9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B490E2-5BEC-48C7-81B0-C445DBF9DA28}"/>
              </a:ext>
            </a:extLst>
          </p:cNvPr>
          <p:cNvSpPr txBox="1"/>
          <p:nvPr/>
        </p:nvSpPr>
        <p:spPr>
          <a:xfrm>
            <a:off x="299656" y="167315"/>
            <a:ext cx="33231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Full unedited gel for Fig</a:t>
            </a:r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2C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2FC94D-3DEC-44DB-9EA9-D8D88F2F4F49}"/>
              </a:ext>
            </a:extLst>
          </p:cNvPr>
          <p:cNvSpPr txBox="1"/>
          <p:nvPr/>
        </p:nvSpPr>
        <p:spPr>
          <a:xfrm>
            <a:off x="299657" y="5097776"/>
            <a:ext cx="33786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2D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A9D034-5C8F-4480-AC42-C2FDDEC786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6" t="2169" r="-148" b="280"/>
          <a:stretch/>
        </p:blipFill>
        <p:spPr>
          <a:xfrm>
            <a:off x="1579640" y="1267838"/>
            <a:ext cx="3692961" cy="22352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455B03-63AF-43FA-9987-612D89A7F2B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" t="806" r="397" b="-1194"/>
          <a:stretch/>
        </p:blipFill>
        <p:spPr>
          <a:xfrm>
            <a:off x="1579640" y="3736019"/>
            <a:ext cx="3726456" cy="70606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20D99E-552C-4494-8D31-EAC8D3F87C20}"/>
              </a:ext>
            </a:extLst>
          </p:cNvPr>
          <p:cNvSpPr txBox="1"/>
          <p:nvPr/>
        </p:nvSpPr>
        <p:spPr>
          <a:xfrm rot="18860973">
            <a:off x="1667175" y="578526"/>
            <a:ext cx="124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Ctrl_1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A0F064-A5F8-4C53-9DD1-040D4E2F4845}"/>
              </a:ext>
            </a:extLst>
          </p:cNvPr>
          <p:cNvSpPr txBox="1"/>
          <p:nvPr/>
        </p:nvSpPr>
        <p:spPr>
          <a:xfrm rot="18869811">
            <a:off x="2435294" y="537424"/>
            <a:ext cx="124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Ctrl_2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64A359-C49A-4FD8-A08C-4F069E7ECB18}"/>
              </a:ext>
            </a:extLst>
          </p:cNvPr>
          <p:cNvSpPr txBox="1"/>
          <p:nvPr/>
        </p:nvSpPr>
        <p:spPr>
          <a:xfrm rot="18883572">
            <a:off x="3115242" y="608248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F2-I.2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E44BC3-A8D4-4631-B65B-4BEB6E1DB89E}"/>
              </a:ext>
            </a:extLst>
          </p:cNvPr>
          <p:cNvSpPr txBox="1"/>
          <p:nvPr/>
        </p:nvSpPr>
        <p:spPr>
          <a:xfrm rot="18839857">
            <a:off x="3655956" y="605407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F2-II.1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8AB55B-2F85-472D-8746-A0D103725D07}"/>
              </a:ext>
            </a:extLst>
          </p:cNvPr>
          <p:cNvSpPr txBox="1"/>
          <p:nvPr/>
        </p:nvSpPr>
        <p:spPr>
          <a:xfrm rot="18663165">
            <a:off x="4436106" y="578525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F1-II.1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657281-8BBB-467C-AF52-5AC3C2BF51F8}"/>
              </a:ext>
            </a:extLst>
          </p:cNvPr>
          <p:cNvSpPr/>
          <p:nvPr/>
        </p:nvSpPr>
        <p:spPr>
          <a:xfrm>
            <a:off x="1580535" y="1267836"/>
            <a:ext cx="3692066" cy="58671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DC6DF66-5639-46B9-837B-80290B87041A}"/>
              </a:ext>
            </a:extLst>
          </p:cNvPr>
          <p:cNvSpPr/>
          <p:nvPr/>
        </p:nvSpPr>
        <p:spPr>
          <a:xfrm>
            <a:off x="1596835" y="3752236"/>
            <a:ext cx="3692066" cy="6898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ED28CEA-4339-41C7-8430-58BB7942E86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" t="1145" r="402" b="-136"/>
          <a:stretch/>
        </p:blipFill>
        <p:spPr>
          <a:xfrm>
            <a:off x="1404000" y="6300000"/>
            <a:ext cx="3996000" cy="4860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A5D5CBC-4E40-44A6-B906-F39A02D8DE62}"/>
              </a:ext>
            </a:extLst>
          </p:cNvPr>
          <p:cNvSpPr/>
          <p:nvPr/>
        </p:nvSpPr>
        <p:spPr>
          <a:xfrm>
            <a:off x="2340631" y="7279440"/>
            <a:ext cx="3059369" cy="2869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7D781B-DA7B-41BF-B5B4-E5109CBEBA88}"/>
              </a:ext>
            </a:extLst>
          </p:cNvPr>
          <p:cNvSpPr txBox="1"/>
          <p:nvPr/>
        </p:nvSpPr>
        <p:spPr>
          <a:xfrm rot="18860973">
            <a:off x="2296095" y="5573390"/>
            <a:ext cx="124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Ctrl_1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4C1F16-3B6D-491D-A009-8F930B9C3A58}"/>
              </a:ext>
            </a:extLst>
          </p:cNvPr>
          <p:cNvSpPr txBox="1"/>
          <p:nvPr/>
        </p:nvSpPr>
        <p:spPr>
          <a:xfrm rot="18869811">
            <a:off x="3064214" y="5532288"/>
            <a:ext cx="124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Ctrl_2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0C8D07D-615A-411B-A3E5-4551D59F3CDD}"/>
              </a:ext>
            </a:extLst>
          </p:cNvPr>
          <p:cNvSpPr txBox="1"/>
          <p:nvPr/>
        </p:nvSpPr>
        <p:spPr>
          <a:xfrm rot="18883572">
            <a:off x="3744162" y="5603112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F2-I.2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B6EB38-B1D2-4074-8847-9FB6A6C08685}"/>
              </a:ext>
            </a:extLst>
          </p:cNvPr>
          <p:cNvSpPr txBox="1"/>
          <p:nvPr/>
        </p:nvSpPr>
        <p:spPr>
          <a:xfrm rot="18839857">
            <a:off x="4284876" y="5600271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F2-II.1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3222E7-4A53-4620-BAA7-30D689C8A331}"/>
              </a:ext>
            </a:extLst>
          </p:cNvPr>
          <p:cNvSpPr txBox="1"/>
          <p:nvPr/>
        </p:nvSpPr>
        <p:spPr>
          <a:xfrm rot="18663165">
            <a:off x="4833204" y="5573389"/>
            <a:ext cx="101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F1-II.1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AB9126F-BE51-4AEE-BDCE-D2373A0921ED}"/>
              </a:ext>
            </a:extLst>
          </p:cNvPr>
          <p:cNvSpPr/>
          <p:nvPr/>
        </p:nvSpPr>
        <p:spPr>
          <a:xfrm>
            <a:off x="3763581" y="6414596"/>
            <a:ext cx="1542515" cy="32197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8E5754-3AF6-4828-8D57-80707D61ABA5}"/>
              </a:ext>
            </a:extLst>
          </p:cNvPr>
          <p:cNvSpPr txBox="1"/>
          <p:nvPr/>
        </p:nvSpPr>
        <p:spPr>
          <a:xfrm>
            <a:off x="5295658" y="1400775"/>
            <a:ext cx="519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EG5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106C52-43DB-4D55-97DA-803F8CBF3075}"/>
              </a:ext>
            </a:extLst>
          </p:cNvPr>
          <p:cNvSpPr txBox="1"/>
          <p:nvPr/>
        </p:nvSpPr>
        <p:spPr>
          <a:xfrm>
            <a:off x="5555185" y="7646800"/>
            <a:ext cx="519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EG5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F5DACF-9CA8-4BE6-BB74-D43B221FC673}"/>
              </a:ext>
            </a:extLst>
          </p:cNvPr>
          <p:cNvSpPr txBox="1"/>
          <p:nvPr/>
        </p:nvSpPr>
        <p:spPr>
          <a:xfrm>
            <a:off x="5417614" y="3869310"/>
            <a:ext cx="1193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β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actin</a:t>
            </a:r>
          </a:p>
        </p:txBody>
      </p:sp>
    </p:spTree>
    <p:extLst>
      <p:ext uri="{BB962C8B-B14F-4D97-AF65-F5344CB8AC3E}">
        <p14:creationId xmlns:p14="http://schemas.microsoft.com/office/powerpoint/2010/main" val="56995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55B478-22A4-405D-8465-F257E108E7F7}"/>
              </a:ext>
            </a:extLst>
          </p:cNvPr>
          <p:cNvSpPr txBox="1"/>
          <p:nvPr/>
        </p:nvSpPr>
        <p:spPr>
          <a:xfrm>
            <a:off x="299656" y="167315"/>
            <a:ext cx="45427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8A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DBBA8A-DBBF-4053-AF1B-1FAF523E8E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42" t="4837" r="5022" b="35036"/>
          <a:stretch/>
        </p:blipFill>
        <p:spPr>
          <a:xfrm>
            <a:off x="171000" y="698602"/>
            <a:ext cx="6516000" cy="925957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D3486F-4E3C-40F4-AB59-E41BE2973A16}"/>
              </a:ext>
            </a:extLst>
          </p:cNvPr>
          <p:cNvSpPr/>
          <p:nvPr/>
        </p:nvSpPr>
        <p:spPr>
          <a:xfrm>
            <a:off x="1555020" y="2977896"/>
            <a:ext cx="2978343" cy="23668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569B61-7261-4768-9B2B-C41EDCB045D3}"/>
              </a:ext>
            </a:extLst>
          </p:cNvPr>
          <p:cNvSpPr txBox="1"/>
          <p:nvPr/>
        </p:nvSpPr>
        <p:spPr>
          <a:xfrm>
            <a:off x="684775" y="3406447"/>
            <a:ext cx="9963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siRNA KIF11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559B7E-8A06-4183-980F-3EEE987CEBD4}"/>
              </a:ext>
            </a:extLst>
          </p:cNvPr>
          <p:cNvSpPr txBox="1"/>
          <p:nvPr/>
        </p:nvSpPr>
        <p:spPr>
          <a:xfrm>
            <a:off x="772161" y="4704594"/>
            <a:ext cx="821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siRNA Ctrl</a:t>
            </a:r>
          </a:p>
        </p:txBody>
      </p:sp>
    </p:spTree>
    <p:extLst>
      <p:ext uri="{BB962C8B-B14F-4D97-AF65-F5344CB8AC3E}">
        <p14:creationId xmlns:p14="http://schemas.microsoft.com/office/powerpoint/2010/main" val="2054658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B92942-C246-488B-B7ED-D34B293F7079}"/>
              </a:ext>
            </a:extLst>
          </p:cNvPr>
          <p:cNvSpPr txBox="1"/>
          <p:nvPr/>
        </p:nvSpPr>
        <p:spPr>
          <a:xfrm>
            <a:off x="299657" y="167315"/>
            <a:ext cx="45814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8C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B1BCA9-BEA4-4E62-9B33-8EAF36748A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262" r="4821"/>
          <a:stretch/>
        </p:blipFill>
        <p:spPr>
          <a:xfrm>
            <a:off x="0" y="1046340"/>
            <a:ext cx="3276000" cy="46386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5498725-63D1-4094-8121-204A07E74A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1758" y="1046339"/>
            <a:ext cx="3555588" cy="46386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F882AB5-2A5B-4E04-9C46-72A1F852CC6B}"/>
              </a:ext>
            </a:extLst>
          </p:cNvPr>
          <p:cNvSpPr/>
          <p:nvPr/>
        </p:nvSpPr>
        <p:spPr>
          <a:xfrm>
            <a:off x="261020" y="1924657"/>
            <a:ext cx="1902630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CE7AA9-4765-47EC-9860-38FB1F7D4341}"/>
              </a:ext>
            </a:extLst>
          </p:cNvPr>
          <p:cNvSpPr/>
          <p:nvPr/>
        </p:nvSpPr>
        <p:spPr>
          <a:xfrm>
            <a:off x="261020" y="4150556"/>
            <a:ext cx="1902630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7DE087-D0DF-4D59-88CE-1E0E30A6D737}"/>
              </a:ext>
            </a:extLst>
          </p:cNvPr>
          <p:cNvSpPr/>
          <p:nvPr/>
        </p:nvSpPr>
        <p:spPr>
          <a:xfrm>
            <a:off x="3549898" y="1924657"/>
            <a:ext cx="2000895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01209F-85E7-4891-9BA7-DC0BFE14D3D1}"/>
              </a:ext>
            </a:extLst>
          </p:cNvPr>
          <p:cNvSpPr/>
          <p:nvPr/>
        </p:nvSpPr>
        <p:spPr>
          <a:xfrm>
            <a:off x="3689420" y="4227830"/>
            <a:ext cx="2000895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DDF06D-9200-43E9-99CE-D31E2B3A66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67600"/>
            <a:ext cx="3076575" cy="29241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633286-5CAC-47D4-B227-00F3C2D7B2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9343261"/>
            <a:ext cx="3076575" cy="28177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ED6529B-F97C-45AF-9EE6-E586D0A079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6575" y="7035024"/>
            <a:ext cx="3740648" cy="224944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427C29-F94A-41A6-889C-F891D7ED11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76575" y="9911522"/>
            <a:ext cx="3854047" cy="2249444"/>
          </a:xfrm>
          <a:prstGeom prst="rect">
            <a:avLst/>
          </a:prstGeom>
          <a:scene3d>
            <a:camera prst="orthographicFront">
              <a:rot lat="0" lon="11099976" rev="0"/>
            </a:camera>
            <a:lightRig rig="threePt" dir="t"/>
          </a:scene3d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0CB13B7-DAA4-43E5-9A6B-93DCB0776B69}"/>
              </a:ext>
            </a:extLst>
          </p:cNvPr>
          <p:cNvSpPr/>
          <p:nvPr/>
        </p:nvSpPr>
        <p:spPr>
          <a:xfrm>
            <a:off x="879867" y="7972027"/>
            <a:ext cx="2196707" cy="424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F9CA3B-7A7E-4FC4-B2E6-180721585695}"/>
              </a:ext>
            </a:extLst>
          </p:cNvPr>
          <p:cNvSpPr/>
          <p:nvPr/>
        </p:nvSpPr>
        <p:spPr>
          <a:xfrm>
            <a:off x="710296" y="11150962"/>
            <a:ext cx="2264724" cy="424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5373A7-A846-4669-B98F-303D92B7310D}"/>
              </a:ext>
            </a:extLst>
          </p:cNvPr>
          <p:cNvSpPr/>
          <p:nvPr/>
        </p:nvSpPr>
        <p:spPr>
          <a:xfrm>
            <a:off x="3947190" y="7404984"/>
            <a:ext cx="2633914" cy="424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2311A5-6E9D-4C1D-8B93-248852307135}"/>
              </a:ext>
            </a:extLst>
          </p:cNvPr>
          <p:cNvSpPr/>
          <p:nvPr/>
        </p:nvSpPr>
        <p:spPr>
          <a:xfrm>
            <a:off x="3947189" y="10539761"/>
            <a:ext cx="2440731" cy="4247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D653A3A-A493-4EDE-9AB8-350073567CF1}"/>
              </a:ext>
            </a:extLst>
          </p:cNvPr>
          <p:cNvSpPr txBox="1"/>
          <p:nvPr/>
        </p:nvSpPr>
        <p:spPr>
          <a:xfrm>
            <a:off x="309496" y="717855"/>
            <a:ext cx="202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0    5    10  15   30  45    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A291F3-2183-4379-A6EB-A77CB1ACF2B9}"/>
              </a:ext>
            </a:extLst>
          </p:cNvPr>
          <p:cNvSpPr txBox="1"/>
          <p:nvPr/>
        </p:nvSpPr>
        <p:spPr>
          <a:xfrm>
            <a:off x="3624133" y="702277"/>
            <a:ext cx="202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0    5    10  15   30  45   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305AE4-D2EF-4953-A90C-B371A16755AA}"/>
              </a:ext>
            </a:extLst>
          </p:cNvPr>
          <p:cNvSpPr txBox="1"/>
          <p:nvPr/>
        </p:nvSpPr>
        <p:spPr>
          <a:xfrm>
            <a:off x="309496" y="3387879"/>
            <a:ext cx="202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0    5    10  15   30  45    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37F762-F535-4D3C-964A-F243D2B29991}"/>
              </a:ext>
            </a:extLst>
          </p:cNvPr>
          <p:cNvSpPr txBox="1"/>
          <p:nvPr/>
        </p:nvSpPr>
        <p:spPr>
          <a:xfrm>
            <a:off x="3689420" y="3347723"/>
            <a:ext cx="202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0    5    10  15   30  45    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323226-284A-47A6-BF09-901352DDA5AB}"/>
              </a:ext>
            </a:extLst>
          </p:cNvPr>
          <p:cNvSpPr txBox="1"/>
          <p:nvPr/>
        </p:nvSpPr>
        <p:spPr>
          <a:xfrm>
            <a:off x="927682" y="6117756"/>
            <a:ext cx="202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0    5    10  15   30  45    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6ED4A1-5568-430F-AD81-4EBE9F372009}"/>
              </a:ext>
            </a:extLst>
          </p:cNvPr>
          <p:cNvSpPr txBox="1"/>
          <p:nvPr/>
        </p:nvSpPr>
        <p:spPr>
          <a:xfrm>
            <a:off x="4068762" y="6752311"/>
            <a:ext cx="2633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0       5     10      15   30     45    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D9B140-9B6A-4C1E-A791-2FF717B688C6}"/>
              </a:ext>
            </a:extLst>
          </p:cNvPr>
          <p:cNvSpPr txBox="1"/>
          <p:nvPr/>
        </p:nvSpPr>
        <p:spPr>
          <a:xfrm>
            <a:off x="4068762" y="9544165"/>
            <a:ext cx="2633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0     5     10      15   30    45  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36DB05-A6BF-4E83-B7BB-9AE939AAD8D7}"/>
              </a:ext>
            </a:extLst>
          </p:cNvPr>
          <p:cNvSpPr txBox="1"/>
          <p:nvPr/>
        </p:nvSpPr>
        <p:spPr>
          <a:xfrm>
            <a:off x="710296" y="9805083"/>
            <a:ext cx="2238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0      5     10    15   30   45     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2D844BF-EDE0-49AD-9FAA-FD649485A80C}"/>
              </a:ext>
            </a:extLst>
          </p:cNvPr>
          <p:cNvSpPr txBox="1"/>
          <p:nvPr/>
        </p:nvSpPr>
        <p:spPr>
          <a:xfrm>
            <a:off x="204114" y="3040704"/>
            <a:ext cx="14701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DMSO-p-AKT-S473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018CCF-2C5F-474F-A521-D6FE81EF6D3B}"/>
              </a:ext>
            </a:extLst>
          </p:cNvPr>
          <p:cNvSpPr txBox="1"/>
          <p:nvPr/>
        </p:nvSpPr>
        <p:spPr>
          <a:xfrm>
            <a:off x="3624133" y="3031328"/>
            <a:ext cx="10657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DMSO-AKT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02C737-10CE-4D58-897E-475E16BF2E48}"/>
              </a:ext>
            </a:extLst>
          </p:cNvPr>
          <p:cNvSpPr txBox="1"/>
          <p:nvPr/>
        </p:nvSpPr>
        <p:spPr>
          <a:xfrm>
            <a:off x="850550" y="9084102"/>
            <a:ext cx="1480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DMSO-</a:t>
            </a:r>
            <a:r>
              <a:rPr lang="en-GB" sz="1100" dirty="0">
                <a:solidFill>
                  <a:srgbClr val="000000"/>
                </a:solidFill>
                <a:cs typeface="Arial"/>
              </a:rPr>
              <a:t>p44/42 MAPK</a:t>
            </a:r>
            <a:endParaRPr lang="en-US" sz="1100" dirty="0">
              <a:solidFill>
                <a:srgbClr val="000000"/>
              </a:solidFill>
              <a:cs typeface="Calibri"/>
            </a:endParaRPr>
          </a:p>
          <a:p>
            <a:endParaRPr lang="en-GB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36FADF4-F0C5-4B15-A821-CA932D1B646A}"/>
              </a:ext>
            </a:extLst>
          </p:cNvPr>
          <p:cNvSpPr txBox="1"/>
          <p:nvPr/>
        </p:nvSpPr>
        <p:spPr>
          <a:xfrm>
            <a:off x="3826777" y="8998425"/>
            <a:ext cx="10543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DMSO-MAPK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EABC4B5-48CC-4ECD-A498-F7AA5C607680}"/>
              </a:ext>
            </a:extLst>
          </p:cNvPr>
          <p:cNvSpPr txBox="1"/>
          <p:nvPr/>
        </p:nvSpPr>
        <p:spPr>
          <a:xfrm>
            <a:off x="171894" y="5381655"/>
            <a:ext cx="19026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Ispinesib</a:t>
            </a:r>
            <a:r>
              <a:rPr lang="en-GB" sz="1100" dirty="0"/>
              <a:t> 50 nM-p-AKT-S473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FF9B3D2-9B52-4E66-8C9F-B8361FDFAA0F}"/>
              </a:ext>
            </a:extLst>
          </p:cNvPr>
          <p:cNvSpPr txBox="1"/>
          <p:nvPr/>
        </p:nvSpPr>
        <p:spPr>
          <a:xfrm>
            <a:off x="3593010" y="5422448"/>
            <a:ext cx="15456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Ispinesib</a:t>
            </a:r>
            <a:r>
              <a:rPr lang="en-GB" sz="1100" dirty="0"/>
              <a:t> 50 </a:t>
            </a:r>
            <a:r>
              <a:rPr lang="en-GB" sz="1100" dirty="0" err="1"/>
              <a:t>nM</a:t>
            </a:r>
            <a:r>
              <a:rPr lang="en-GB" sz="1100" dirty="0"/>
              <a:t>-AKT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61D597-05C4-488F-9A36-B82F48345C49}"/>
              </a:ext>
            </a:extLst>
          </p:cNvPr>
          <p:cNvSpPr txBox="1"/>
          <p:nvPr/>
        </p:nvSpPr>
        <p:spPr>
          <a:xfrm>
            <a:off x="711086" y="9388216"/>
            <a:ext cx="13339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Ispinesib</a:t>
            </a:r>
            <a:r>
              <a:rPr lang="en-GB" sz="1100" dirty="0"/>
              <a:t> 50 nM-</a:t>
            </a:r>
            <a:r>
              <a:rPr lang="en-GB" sz="1100" dirty="0">
                <a:solidFill>
                  <a:srgbClr val="000000"/>
                </a:solidFill>
                <a:cs typeface="Arial"/>
              </a:rPr>
              <a:t>p44/42 MAPK</a:t>
            </a:r>
            <a:endParaRPr lang="en-US" sz="1100" dirty="0">
              <a:solidFill>
                <a:srgbClr val="000000"/>
              </a:solidFill>
              <a:cs typeface="Calibri"/>
            </a:endParaRPr>
          </a:p>
          <a:p>
            <a:endParaRPr lang="en-GB" sz="11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85F2F7-1397-40A6-A4B2-A1F00632AC4F}"/>
              </a:ext>
            </a:extLst>
          </p:cNvPr>
          <p:cNvSpPr txBox="1"/>
          <p:nvPr/>
        </p:nvSpPr>
        <p:spPr>
          <a:xfrm>
            <a:off x="3355961" y="9951892"/>
            <a:ext cx="15251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/>
              <a:t>Ispinesib</a:t>
            </a:r>
            <a:r>
              <a:rPr lang="en-GB" sz="1100" dirty="0"/>
              <a:t> 50 </a:t>
            </a:r>
            <a:r>
              <a:rPr lang="en-GB" sz="1100" dirty="0" err="1"/>
              <a:t>nM</a:t>
            </a:r>
            <a:r>
              <a:rPr lang="en-GB" sz="1100" dirty="0"/>
              <a:t>-MAPK</a:t>
            </a:r>
          </a:p>
        </p:txBody>
      </p:sp>
    </p:spTree>
    <p:extLst>
      <p:ext uri="{BB962C8B-B14F-4D97-AF65-F5344CB8AC3E}">
        <p14:creationId xmlns:p14="http://schemas.microsoft.com/office/powerpoint/2010/main" val="3948364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465736-4EE7-478B-A24B-FB1407845D80}"/>
              </a:ext>
            </a:extLst>
          </p:cNvPr>
          <p:cNvSpPr txBox="1"/>
          <p:nvPr/>
        </p:nvSpPr>
        <p:spPr>
          <a:xfrm>
            <a:off x="299657" y="167315"/>
            <a:ext cx="35602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8E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534B24-5584-468F-B5F9-23E9A4777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848" y="5327331"/>
            <a:ext cx="4134858" cy="434160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B65D7E2-CE71-4707-BF10-523220171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782" y="944341"/>
            <a:ext cx="4134859" cy="41898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4544859-9314-406A-897B-A1C97AC04B5D}"/>
              </a:ext>
            </a:extLst>
          </p:cNvPr>
          <p:cNvSpPr/>
          <p:nvPr/>
        </p:nvSpPr>
        <p:spPr>
          <a:xfrm>
            <a:off x="3163533" y="2735220"/>
            <a:ext cx="1627408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E9E300-1208-4403-A645-70EF887EB154}"/>
              </a:ext>
            </a:extLst>
          </p:cNvPr>
          <p:cNvSpPr/>
          <p:nvPr/>
        </p:nvSpPr>
        <p:spPr>
          <a:xfrm>
            <a:off x="3124895" y="8386899"/>
            <a:ext cx="1756197" cy="393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8E8B38-0E24-4FCC-B085-66120868246E}"/>
              </a:ext>
            </a:extLst>
          </p:cNvPr>
          <p:cNvSpPr txBox="1"/>
          <p:nvPr/>
        </p:nvSpPr>
        <p:spPr>
          <a:xfrm rot="18500409">
            <a:off x="2977888" y="253689"/>
            <a:ext cx="1364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Ctrl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99E957-46FA-4351-9A6A-4AD7003C6EFD}"/>
              </a:ext>
            </a:extLst>
          </p:cNvPr>
          <p:cNvSpPr txBox="1"/>
          <p:nvPr/>
        </p:nvSpPr>
        <p:spPr>
          <a:xfrm rot="18500409">
            <a:off x="3446005" y="245532"/>
            <a:ext cx="1384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8452DD-F617-43B6-BE4A-91E240FEB438}"/>
              </a:ext>
            </a:extLst>
          </p:cNvPr>
          <p:cNvSpPr txBox="1"/>
          <p:nvPr/>
        </p:nvSpPr>
        <p:spPr>
          <a:xfrm rot="18500409">
            <a:off x="3913319" y="345457"/>
            <a:ext cx="1171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Ctrl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1BC998-E3AC-45B4-951D-8E4370161ADA}"/>
              </a:ext>
            </a:extLst>
          </p:cNvPr>
          <p:cNvSpPr txBox="1"/>
          <p:nvPr/>
        </p:nvSpPr>
        <p:spPr>
          <a:xfrm rot="18500409">
            <a:off x="4241270" y="271307"/>
            <a:ext cx="1319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2B7ACF-5475-4572-84E5-1E0B733105F8}"/>
              </a:ext>
            </a:extLst>
          </p:cNvPr>
          <p:cNvSpPr txBox="1"/>
          <p:nvPr/>
        </p:nvSpPr>
        <p:spPr>
          <a:xfrm>
            <a:off x="5035641" y="2747323"/>
            <a:ext cx="1065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EG5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CBA407-BBFF-4547-A0D2-2A48C050F294}"/>
              </a:ext>
            </a:extLst>
          </p:cNvPr>
          <p:cNvSpPr txBox="1"/>
          <p:nvPr/>
        </p:nvSpPr>
        <p:spPr>
          <a:xfrm>
            <a:off x="5012900" y="8386899"/>
            <a:ext cx="1065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GAPDH</a:t>
            </a:r>
          </a:p>
        </p:txBody>
      </p:sp>
    </p:spTree>
    <p:extLst>
      <p:ext uri="{BB962C8B-B14F-4D97-AF65-F5344CB8AC3E}">
        <p14:creationId xmlns:p14="http://schemas.microsoft.com/office/powerpoint/2010/main" val="1769651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47CB34-18D0-48D4-A728-1DBF3A8CA2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527" r="164" b="248"/>
          <a:stretch/>
        </p:blipFill>
        <p:spPr>
          <a:xfrm>
            <a:off x="1117099" y="834997"/>
            <a:ext cx="4608000" cy="406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C3D565-66F1-46D2-9E81-B8E51787F923}"/>
              </a:ext>
            </a:extLst>
          </p:cNvPr>
          <p:cNvSpPr/>
          <p:nvPr/>
        </p:nvSpPr>
        <p:spPr>
          <a:xfrm>
            <a:off x="3866669" y="3398935"/>
            <a:ext cx="1658366" cy="3101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370030-95B1-431C-8380-073C74E66713}"/>
              </a:ext>
            </a:extLst>
          </p:cNvPr>
          <p:cNvSpPr txBox="1"/>
          <p:nvPr/>
        </p:nvSpPr>
        <p:spPr>
          <a:xfrm>
            <a:off x="5716637" y="3369357"/>
            <a:ext cx="917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PROX1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ADFB81-5D2D-4824-9CA3-564E7552B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4135" y="5015369"/>
            <a:ext cx="4608545" cy="286264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E23CA1B-046C-49C8-AB40-93477F84F6D5}"/>
              </a:ext>
            </a:extLst>
          </p:cNvPr>
          <p:cNvSpPr/>
          <p:nvPr/>
        </p:nvSpPr>
        <p:spPr>
          <a:xfrm>
            <a:off x="3720199" y="7160412"/>
            <a:ext cx="1804836" cy="3164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C0D75B-8A9F-461E-BF03-14D4E19817F7}"/>
              </a:ext>
            </a:extLst>
          </p:cNvPr>
          <p:cNvSpPr txBox="1"/>
          <p:nvPr/>
        </p:nvSpPr>
        <p:spPr>
          <a:xfrm>
            <a:off x="5732680" y="7160412"/>
            <a:ext cx="917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VEGFR3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586E20-2571-4957-A1B2-8DC242F0AC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7132" y="7763996"/>
            <a:ext cx="4006967" cy="448001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E9BD56-DD94-4BDF-8F8B-E2AE009BC690}"/>
              </a:ext>
            </a:extLst>
          </p:cNvPr>
          <p:cNvSpPr txBox="1"/>
          <p:nvPr/>
        </p:nvSpPr>
        <p:spPr>
          <a:xfrm>
            <a:off x="299657" y="167315"/>
            <a:ext cx="3550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8E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C00BFC-D471-4921-BB5C-1473568B589F}"/>
              </a:ext>
            </a:extLst>
          </p:cNvPr>
          <p:cNvSpPr txBox="1"/>
          <p:nvPr/>
        </p:nvSpPr>
        <p:spPr>
          <a:xfrm rot="18500409">
            <a:off x="3699103" y="211193"/>
            <a:ext cx="13641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Ctrl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150E07-D93A-4F3B-B3E0-C6FF521FE3D8}"/>
              </a:ext>
            </a:extLst>
          </p:cNvPr>
          <p:cNvSpPr txBox="1"/>
          <p:nvPr/>
        </p:nvSpPr>
        <p:spPr>
          <a:xfrm rot="18500409">
            <a:off x="4167220" y="203036"/>
            <a:ext cx="1384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CA09CB-DFB1-48C2-9A5B-7C8D60FE35A6}"/>
              </a:ext>
            </a:extLst>
          </p:cNvPr>
          <p:cNvSpPr txBox="1"/>
          <p:nvPr/>
        </p:nvSpPr>
        <p:spPr>
          <a:xfrm rot="18500409">
            <a:off x="4634534" y="302961"/>
            <a:ext cx="11717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Ctrl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F7E710-A387-4227-9CE2-868F1FF33A80}"/>
              </a:ext>
            </a:extLst>
          </p:cNvPr>
          <p:cNvSpPr txBox="1"/>
          <p:nvPr/>
        </p:nvSpPr>
        <p:spPr>
          <a:xfrm rot="18500409">
            <a:off x="4962485" y="228811"/>
            <a:ext cx="1319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D2BA74-FC68-4809-A5AF-71856C9344D3}"/>
              </a:ext>
            </a:extLst>
          </p:cNvPr>
          <p:cNvSpPr txBox="1"/>
          <p:nvPr/>
        </p:nvSpPr>
        <p:spPr>
          <a:xfrm>
            <a:off x="5642606" y="11649821"/>
            <a:ext cx="1065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GAPDH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D16817-29DF-49FB-856F-0CA00979E1B4}"/>
              </a:ext>
            </a:extLst>
          </p:cNvPr>
          <p:cNvSpPr/>
          <p:nvPr/>
        </p:nvSpPr>
        <p:spPr>
          <a:xfrm>
            <a:off x="3720199" y="11649821"/>
            <a:ext cx="18048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914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F93A58-03B7-44CF-8477-48214A67E4A5}"/>
              </a:ext>
            </a:extLst>
          </p:cNvPr>
          <p:cNvSpPr txBox="1"/>
          <p:nvPr/>
        </p:nvSpPr>
        <p:spPr>
          <a:xfrm>
            <a:off x="299657" y="167315"/>
            <a:ext cx="37829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Full unedited gel for Figure</a:t>
            </a:r>
            <a:r>
              <a:rPr lang="en-GB" b="0" i="0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GB" dirty="0">
                <a:solidFill>
                  <a:srgbClr val="242424"/>
                </a:solidFill>
                <a:latin typeface="Segoe UI" panose="020B0502040204020203" pitchFamily="34" charset="0"/>
              </a:rPr>
              <a:t>S4A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5E6C5C7-1A83-4E07-8EA2-1A7CDF100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039" y="1558343"/>
            <a:ext cx="4132070" cy="453477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171C6C7-3310-420F-A51D-838BAFEE68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039" y="6199969"/>
            <a:ext cx="4132070" cy="4391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20EAA11-7A17-47AC-A222-2957254FA05C}"/>
              </a:ext>
            </a:extLst>
          </p:cNvPr>
          <p:cNvSpPr txBox="1"/>
          <p:nvPr/>
        </p:nvSpPr>
        <p:spPr>
          <a:xfrm>
            <a:off x="5664820" y="3017913"/>
            <a:ext cx="1193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EG5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DFF1A4-2B42-4531-9840-1646FB334064}"/>
              </a:ext>
            </a:extLst>
          </p:cNvPr>
          <p:cNvSpPr txBox="1"/>
          <p:nvPr/>
        </p:nvSpPr>
        <p:spPr>
          <a:xfrm>
            <a:off x="5510109" y="9174087"/>
            <a:ext cx="1193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GAPDH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FCF2C5-7FA9-40CA-AE25-2B5F214C1A76}"/>
              </a:ext>
            </a:extLst>
          </p:cNvPr>
          <p:cNvSpPr txBox="1"/>
          <p:nvPr/>
        </p:nvSpPr>
        <p:spPr>
          <a:xfrm rot="18500409">
            <a:off x="2720517" y="1054797"/>
            <a:ext cx="8723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Ctrl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2F26E2-A6F3-4AFC-A8F0-53F2FFA6B51D}"/>
              </a:ext>
            </a:extLst>
          </p:cNvPr>
          <p:cNvSpPr txBox="1"/>
          <p:nvPr/>
        </p:nvSpPr>
        <p:spPr>
          <a:xfrm rot="18500409">
            <a:off x="3168754" y="857065"/>
            <a:ext cx="132377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914400"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  <a:r>
              <a:rPr lang="en-GB" sz="1200" b="1" kern="0" dirty="0">
                <a:solidFill>
                  <a:prstClr val="black"/>
                </a:solidFill>
              </a:rPr>
              <a:t> #6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5D5B7C-CE10-43D9-9892-58309986CD66}"/>
              </a:ext>
            </a:extLst>
          </p:cNvPr>
          <p:cNvSpPr/>
          <p:nvPr/>
        </p:nvSpPr>
        <p:spPr>
          <a:xfrm>
            <a:off x="2713100" y="2871989"/>
            <a:ext cx="1523973" cy="5280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11FE8B-317F-486B-95C3-BC847233FDA6}"/>
              </a:ext>
            </a:extLst>
          </p:cNvPr>
          <p:cNvSpPr/>
          <p:nvPr/>
        </p:nvSpPr>
        <p:spPr>
          <a:xfrm>
            <a:off x="2670975" y="9055994"/>
            <a:ext cx="1566097" cy="5280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383E33-6AE7-52F2-12DA-18F4E5CCA01D}"/>
              </a:ext>
            </a:extLst>
          </p:cNvPr>
          <p:cNvSpPr txBox="1"/>
          <p:nvPr/>
        </p:nvSpPr>
        <p:spPr>
          <a:xfrm rot="18500409">
            <a:off x="3613549" y="869507"/>
            <a:ext cx="1323777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914400">
              <a:defRPr/>
            </a:pPr>
            <a:r>
              <a:rPr kumimoji="0" lang="en-GB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siRNA KIF11</a:t>
            </a:r>
            <a:r>
              <a:rPr lang="en-GB" sz="1200" b="1" kern="0">
                <a:solidFill>
                  <a:prstClr val="black"/>
                </a:solidFill>
              </a:rPr>
              <a:t> #7</a:t>
            </a:r>
            <a:endParaRPr kumimoji="0" lang="en-GB" sz="12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55626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9AADB6544314BB38A912641535788" ma:contentTypeVersion="19" ma:contentTypeDescription="Create a new document." ma:contentTypeScope="" ma:versionID="d24c4faf047b4c767274c4ac27cd4ad7">
  <xsd:schema xmlns:xsd="http://www.w3.org/2001/XMLSchema" xmlns:xs="http://www.w3.org/2001/XMLSchema" xmlns:p="http://schemas.microsoft.com/office/2006/metadata/properties" xmlns:ns2="af24363f-9380-4a08-91e6-1ad17e08f3d7" xmlns:ns3="53d0017c-afc0-476d-af8b-981daa944db8" targetNamespace="http://schemas.microsoft.com/office/2006/metadata/properties" ma:root="true" ma:fieldsID="c459081d0bc40f833b461e8688525ad3" ns2:_="" ns3:_="">
    <xsd:import namespace="af24363f-9380-4a08-91e6-1ad17e08f3d7"/>
    <xsd:import namespace="53d0017c-afc0-476d-af8b-981daa944d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24363f-9380-4a08-91e6-1ad17e08f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d35eded-c962-4fdb-b4f4-640f188096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0017c-afc0-476d-af8b-981daa944db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dc4c933-f888-40c7-bfd3-63d27df85d54}" ma:internalName="TaxCatchAll" ma:showField="CatchAllData" ma:web="53d0017c-afc0-476d-af8b-981daa944d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24363f-9380-4a08-91e6-1ad17e08f3d7">
      <Terms xmlns="http://schemas.microsoft.com/office/infopath/2007/PartnerControls"/>
    </lcf76f155ced4ddcb4097134ff3c332f>
    <TaxCatchAll xmlns="53d0017c-afc0-476d-af8b-981daa944d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77816D-BFA9-4047-ADF4-7FC8635E4530}"/>
</file>

<file path=customXml/itemProps2.xml><?xml version="1.0" encoding="utf-8"?>
<ds:datastoreItem xmlns:ds="http://schemas.openxmlformats.org/officeDocument/2006/customXml" ds:itemID="{D3387ED4-C770-4291-8442-5832D6DADB45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53d0017c-afc0-476d-af8b-981daa944db8"/>
    <ds:schemaRef ds:uri="http://schemas.openxmlformats.org/package/2006/metadata/core-properties"/>
    <ds:schemaRef ds:uri="af24363f-9380-4a08-91e6-1ad17e08f3d7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7AE4EB7-788F-4FA8-A9D5-DBE926EAA0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179</Words>
  <Application>Microsoft Office PowerPoint</Application>
  <PresentationFormat>Widescreen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Martin Almedina</dc:creator>
  <cp:lastModifiedBy>Silvia Martin Almedina</cp:lastModifiedBy>
  <cp:revision>18</cp:revision>
  <dcterms:created xsi:type="dcterms:W3CDTF">2023-06-19T08:55:15Z</dcterms:created>
  <dcterms:modified xsi:type="dcterms:W3CDTF">2025-08-14T16:39:57Z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0x0101008379AADB6544314BB38A912641535788</vt:lpwstr>
  </property>
  <property fmtid="{D5CDD505-2E9C-101B-9397-08002B2CF9AE}" pid="3" name="MediaServiceImageTags">
    <vt:lpwstr/>
  </property>
</Properties>
</file>