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24A8D7E-6694-9C4A-A3B2-0F71AA37D407}" v="2" dt="2024-07-03T10:29:21.59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303"/>
    <p:restoredTop sz="94632"/>
  </p:normalViewPr>
  <p:slideViewPr>
    <p:cSldViewPr snapToGrid="0">
      <p:cViewPr varScale="1">
        <p:scale>
          <a:sx n="88" d="100"/>
          <a:sy n="88" d="100"/>
        </p:scale>
        <p:origin x="216" y="5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fthymiou, Stephanie" userId="9c1f0ea7-8a1c-42ea-9c25-da43f2f199fc" providerId="ADAL" clId="{F24A8D7E-6694-9C4A-A3B2-0F71AA37D407}"/>
    <pc:docChg chg="undo custSel modSld">
      <pc:chgData name="Efthymiou, Stephanie" userId="9c1f0ea7-8a1c-42ea-9c25-da43f2f199fc" providerId="ADAL" clId="{F24A8D7E-6694-9C4A-A3B2-0F71AA37D407}" dt="2024-07-03T10:29:35.563" v="79" actId="1038"/>
      <pc:docMkLst>
        <pc:docMk/>
      </pc:docMkLst>
      <pc:sldChg chg="addSp modSp mod">
        <pc:chgData name="Efthymiou, Stephanie" userId="9c1f0ea7-8a1c-42ea-9c25-da43f2f199fc" providerId="ADAL" clId="{F24A8D7E-6694-9C4A-A3B2-0F71AA37D407}" dt="2024-07-03T10:28:45.955" v="31" actId="1038"/>
        <pc:sldMkLst>
          <pc:docMk/>
          <pc:sldMk cId="2663741507" sldId="256"/>
        </pc:sldMkLst>
        <pc:spChg chg="add mod">
          <ac:chgData name="Efthymiou, Stephanie" userId="9c1f0ea7-8a1c-42ea-9c25-da43f2f199fc" providerId="ADAL" clId="{F24A8D7E-6694-9C4A-A3B2-0F71AA37D407}" dt="2024-07-03T10:28:36.226" v="24" actId="1037"/>
          <ac:spMkLst>
            <pc:docMk/>
            <pc:sldMk cId="2663741507" sldId="256"/>
            <ac:spMk id="4" creationId="{52BA1C8C-C65E-CBCC-94B5-5DEED1776A3E}"/>
          </ac:spMkLst>
        </pc:spChg>
        <pc:spChg chg="add mod">
          <ac:chgData name="Efthymiou, Stephanie" userId="9c1f0ea7-8a1c-42ea-9c25-da43f2f199fc" providerId="ADAL" clId="{F24A8D7E-6694-9C4A-A3B2-0F71AA37D407}" dt="2024-07-03T10:28:45.955" v="31" actId="1038"/>
          <ac:spMkLst>
            <pc:docMk/>
            <pc:sldMk cId="2663741507" sldId="256"/>
            <ac:spMk id="6" creationId="{33CC895A-CF29-F17B-65B1-77570E0CF35B}"/>
          </ac:spMkLst>
        </pc:spChg>
        <pc:picChg chg="mod">
          <ac:chgData name="Efthymiou, Stephanie" userId="9c1f0ea7-8a1c-42ea-9c25-da43f2f199fc" providerId="ADAL" clId="{F24A8D7E-6694-9C4A-A3B2-0F71AA37D407}" dt="2024-07-03T10:28:07.105" v="2" actId="1076"/>
          <ac:picMkLst>
            <pc:docMk/>
            <pc:sldMk cId="2663741507" sldId="256"/>
            <ac:picMk id="5" creationId="{7804DB58-2D3F-06DE-4984-F61C9C1E350B}"/>
          </ac:picMkLst>
        </pc:picChg>
      </pc:sldChg>
      <pc:sldChg chg="addSp modSp mod">
        <pc:chgData name="Efthymiou, Stephanie" userId="9c1f0ea7-8a1c-42ea-9c25-da43f2f199fc" providerId="ADAL" clId="{F24A8D7E-6694-9C4A-A3B2-0F71AA37D407}" dt="2024-07-03T10:29:35.563" v="79" actId="1038"/>
        <pc:sldMkLst>
          <pc:docMk/>
          <pc:sldMk cId="2488475704" sldId="257"/>
        </pc:sldMkLst>
        <pc:spChg chg="add mod">
          <ac:chgData name="Efthymiou, Stephanie" userId="9c1f0ea7-8a1c-42ea-9c25-da43f2f199fc" providerId="ADAL" clId="{F24A8D7E-6694-9C4A-A3B2-0F71AA37D407}" dt="2024-07-03T10:29:20.020" v="62" actId="1037"/>
          <ac:spMkLst>
            <pc:docMk/>
            <pc:sldMk cId="2488475704" sldId="257"/>
            <ac:spMk id="3" creationId="{81F3C7A1-969C-AE2D-63DE-F5B3A32C73A0}"/>
          </ac:spMkLst>
        </pc:spChg>
        <pc:spChg chg="add mod">
          <ac:chgData name="Efthymiou, Stephanie" userId="9c1f0ea7-8a1c-42ea-9c25-da43f2f199fc" providerId="ADAL" clId="{F24A8D7E-6694-9C4A-A3B2-0F71AA37D407}" dt="2024-07-03T10:29:35.563" v="79" actId="1038"/>
          <ac:spMkLst>
            <pc:docMk/>
            <pc:sldMk cId="2488475704" sldId="257"/>
            <ac:spMk id="4" creationId="{D1DC2660-39DC-85AB-79AF-5001BCE0CFA7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D36971-A479-22B7-46E5-CAE46DBC40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5864962-E850-C923-84FB-6C2E3ECEE77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5A0ADF-0FD2-C6CB-7A3A-F7769EF6CD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0D9F4-9DCB-294D-983D-E03E6E5A9ED2}" type="datetimeFigureOut">
              <a:rPr lang="en-US" smtClean="0"/>
              <a:t>7/3/24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FF2AC2-B3C7-503B-DDF7-8F352BFC7B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E6892D-9A31-72AF-CE89-0181C9D1E4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D8933-D438-6140-A5CD-09024A9B27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12165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202D69-042F-66EB-35DE-77196584E4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476B77C-30E5-B719-5974-1C2EE854467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EE91FD-28A5-AF40-FAD4-EEF7E58223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0D9F4-9DCB-294D-983D-E03E6E5A9ED2}" type="datetimeFigureOut">
              <a:rPr lang="en-US" smtClean="0"/>
              <a:t>7/3/24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FA06B1-E300-EBDD-9E1A-631665C39D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5CC087-124D-5054-9249-3C7C374217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D8933-D438-6140-A5CD-09024A9B27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71622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E3D7509-C510-9DD2-4E47-B5BF1FA3324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B76BF5C-D9CE-6176-3173-0391A74F5F7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FB8CAD-ED97-03E2-1B5A-4436362EAC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0D9F4-9DCB-294D-983D-E03E6E5A9ED2}" type="datetimeFigureOut">
              <a:rPr lang="en-US" smtClean="0"/>
              <a:t>7/3/24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0C0AE5-B4EB-636C-E806-39AC3C4F46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7B6B82-CDF5-BA14-5722-B3C37FAFE9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D8933-D438-6140-A5CD-09024A9B27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27703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C65F51-6D09-C672-0D5C-41FF07D9A5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0D5A43-45CC-35B5-9AE8-F0B7BFF14A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AB461D-A01D-CECB-27A0-6FF1F2E1F7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0D9F4-9DCB-294D-983D-E03E6E5A9ED2}" type="datetimeFigureOut">
              <a:rPr lang="en-US" smtClean="0"/>
              <a:t>7/3/24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BD58CA-949F-EE92-094F-487F294619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3E7AA0-45E7-B1D0-5C78-A05336DDBE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D8933-D438-6140-A5CD-09024A9B27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0362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BD5D96-BDC5-7A09-E8A6-189AE26C2F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621BB3F-723C-6D97-C6D2-7522FA913E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8713E4-A8EC-0DD5-D15B-131F8D8EBA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0D9F4-9DCB-294D-983D-E03E6E5A9ED2}" type="datetimeFigureOut">
              <a:rPr lang="en-US" smtClean="0"/>
              <a:t>7/3/24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49AAF0-99E6-2D6E-7387-C88B64C86A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1E24FF-AC40-E85C-295C-3CB5A5C4B7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D8933-D438-6140-A5CD-09024A9B27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17625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163D55-73D3-CA65-0A3C-65471D34BE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351049-394B-6550-EB01-F1DD7444E79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434C3C9-5587-7A5E-BCAA-A530E2744A7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98F518F-14DB-B09B-9681-FBA3FD2A23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0D9F4-9DCB-294D-983D-E03E6E5A9ED2}" type="datetimeFigureOut">
              <a:rPr lang="en-US" smtClean="0"/>
              <a:t>7/3/24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FA7B4C7-0B8E-603A-CA68-757978EDED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A262689-D05E-E806-E80B-4550B6E421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D8933-D438-6140-A5CD-09024A9B27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7162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A331CC-237C-9A60-E42D-939378A3FF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887486-C297-6AED-8532-8DF0827DD5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92238D4-184E-6096-5DBC-076511C1D2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D599523-703F-1399-B25A-92DE3D35DEE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B882F0E-E9AC-80E0-C120-8802BD59F23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B92FF75-8772-6856-008B-F95300DFD3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0D9F4-9DCB-294D-983D-E03E6E5A9ED2}" type="datetimeFigureOut">
              <a:rPr lang="en-US" smtClean="0"/>
              <a:t>7/3/24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C8B3117-A38F-82DD-CC72-A036B2925D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0E78F4C-E7D2-0E02-8684-A35B9FB70A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D8933-D438-6140-A5CD-09024A9B27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2644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FBD071-921D-4950-4E45-461FC3F931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3F782F6-4154-2DEC-8552-95B7891D6A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0D9F4-9DCB-294D-983D-E03E6E5A9ED2}" type="datetimeFigureOut">
              <a:rPr lang="en-US" smtClean="0"/>
              <a:t>7/3/24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E8FE223-28E6-CA93-29F6-B0C4FB5C7C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BE8380F-0CEC-27C5-94A4-AA7340CEE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D8933-D438-6140-A5CD-09024A9B27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18235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D863ACD-890A-E3D4-6568-621876690B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0D9F4-9DCB-294D-983D-E03E6E5A9ED2}" type="datetimeFigureOut">
              <a:rPr lang="en-US" smtClean="0"/>
              <a:t>7/3/24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E5B6074-ABB1-8601-6516-BB7ADA9A2B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B237813-A009-51A3-D099-1DD9F42EB5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D8933-D438-6140-A5CD-09024A9B27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30128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B1407B-3A8F-D9CF-3C22-04F1CEED62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9805D6-54D6-3B22-9877-EBA5595392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5C1238D-2CF2-3209-A0F6-4E6DB778811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C1E7265-8491-5CF4-430B-500D1BC491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0D9F4-9DCB-294D-983D-E03E6E5A9ED2}" type="datetimeFigureOut">
              <a:rPr lang="en-US" smtClean="0"/>
              <a:t>7/3/24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8ACC29E-501D-88E3-4FE2-3DFBCA56AE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F6552AA-18D1-8FF9-04CE-ED5146A439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D8933-D438-6140-A5CD-09024A9B27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52363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3F0EC1-CECA-D475-98E5-E8C4F5C4F3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177C6AE-6E9A-106D-92AA-8AA393E59D6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2CB486E-3A9C-6A28-0EC6-313E4237D0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351562-0947-41BD-818E-A3DE23D2F2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0D9F4-9DCB-294D-983D-E03E6E5A9ED2}" type="datetimeFigureOut">
              <a:rPr lang="en-US" smtClean="0"/>
              <a:t>7/3/24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32A66F2-3B2E-0162-3395-CC3FF89936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9B4310-49C9-55B8-F4D5-A594E8946E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D8933-D438-6140-A5CD-09024A9B27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27421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0D52763-FE5D-1923-E7F4-EAF09E4B1F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C5720B-4157-1064-4BF8-D9FBD2F3FE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3CD3E2-5387-CB65-C097-9DD204CEA58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140D9F4-9DCB-294D-983D-E03E6E5A9ED2}" type="datetimeFigureOut">
              <a:rPr lang="en-US" smtClean="0"/>
              <a:t>7/3/24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F64AA1-DC25-320D-C850-B66EE0EC387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2BBD65-E5D9-CC87-2EBD-EA2D0DE1ABC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7BD8933-D438-6140-A5CD-09024A9B27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95449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E03E5CC6-971C-EFB9-F51F-D20458078DA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952563" y="408681"/>
            <a:ext cx="6083393" cy="1655762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GB" sz="1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Unedited gels for ARHGAP19 (</a:t>
            </a:r>
            <a:r>
              <a:rPr lang="en-GB" sz="1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left) and GAPDH (right) for </a:t>
            </a:r>
            <a:r>
              <a:rPr lang="en-GB" sz="1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Figure 4b. Lanes correspond to protein extracted from </a:t>
            </a:r>
            <a:r>
              <a:rPr lang="en-GB" sz="1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fibroblast samples from </a:t>
            </a:r>
            <a:r>
              <a:rPr lang="en-GB" sz="1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individuals C1, C2, P5, P11, P6, C3.</a:t>
            </a:r>
          </a:p>
          <a:p>
            <a:pPr>
              <a:lnSpc>
                <a:spcPct val="150000"/>
              </a:lnSpc>
            </a:pPr>
            <a:endParaRPr lang="en-GB" sz="12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n-GB" sz="1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Primary ARHGAP19 ab (Santa Cruz, 1:500) </a:t>
            </a:r>
          </a:p>
          <a:p>
            <a:pPr>
              <a:lnSpc>
                <a:spcPct val="150000"/>
              </a:lnSpc>
            </a:pPr>
            <a:r>
              <a:rPr lang="en-GB" sz="1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Secondary anti-mouse ab (Invitrogen G21040, 1:10,000)</a:t>
            </a:r>
          </a:p>
          <a:p>
            <a:pPr>
              <a:lnSpc>
                <a:spcPct val="150000"/>
              </a:lnSpc>
            </a:pPr>
            <a:r>
              <a:rPr lang="en-GB" sz="1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Primary GAPDH ab (Abcam, ab9484, 1:10,000)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 descr="A white sky with clouds&#10;&#10;Description automatically generated">
            <a:extLst>
              <a:ext uri="{FF2B5EF4-FFF2-40B4-BE49-F238E27FC236}">
                <a16:creationId xmlns:a16="http://schemas.microsoft.com/office/drawing/2014/main" id="{7804DB58-2D3F-06DE-4984-F61C9C1E350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38159" y="9753"/>
            <a:ext cx="1641852" cy="6858000"/>
          </a:xfrm>
          <a:prstGeom prst="rect">
            <a:avLst/>
          </a:prstGeom>
        </p:spPr>
      </p:pic>
      <p:pic>
        <p:nvPicPr>
          <p:cNvPr id="7" name="Picture 6" descr="A black and white image of a line&#10;&#10;Description automatically generated with medium confidence">
            <a:extLst>
              <a:ext uri="{FF2B5EF4-FFF2-40B4-BE49-F238E27FC236}">
                <a16:creationId xmlns:a16="http://schemas.microsoft.com/office/drawing/2014/main" id="{A07E3687-B04F-4FDA-3520-7F689724E4C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52282" y="9753"/>
            <a:ext cx="2082585" cy="68580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52BA1C8C-C65E-CBCC-94B5-5DEED1776A3E}"/>
              </a:ext>
            </a:extLst>
          </p:cNvPr>
          <p:cNvSpPr txBox="1"/>
          <p:nvPr/>
        </p:nvSpPr>
        <p:spPr>
          <a:xfrm>
            <a:off x="1378858" y="1008326"/>
            <a:ext cx="2394857" cy="39574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GB" sz="15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C1, C2, P5, P11, P6, C3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3CC895A-CF29-F17B-65B1-77570E0CF35B}"/>
              </a:ext>
            </a:extLst>
          </p:cNvPr>
          <p:cNvSpPr txBox="1"/>
          <p:nvPr/>
        </p:nvSpPr>
        <p:spPr>
          <a:xfrm>
            <a:off x="3773482" y="2445774"/>
            <a:ext cx="2394857" cy="3350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GB" sz="1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C1, C2, P5, P11, P6, C3</a:t>
            </a:r>
          </a:p>
        </p:txBody>
      </p:sp>
    </p:spTree>
    <p:extLst>
      <p:ext uri="{BB962C8B-B14F-4D97-AF65-F5344CB8AC3E}">
        <p14:creationId xmlns:p14="http://schemas.microsoft.com/office/powerpoint/2010/main" val="26637415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close-up of a white background&#10;&#10;Description automatically generated">
            <a:extLst>
              <a:ext uri="{FF2B5EF4-FFF2-40B4-BE49-F238E27FC236}">
                <a16:creationId xmlns:a16="http://schemas.microsoft.com/office/drawing/2014/main" id="{703F6A2D-A1C5-0FC4-FFEB-9F9108E6E95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67492" y="1822450"/>
            <a:ext cx="1104900" cy="3213100"/>
          </a:xfrm>
        </p:spPr>
      </p:pic>
      <p:pic>
        <p:nvPicPr>
          <p:cNvPr id="7" name="Picture 6" descr="A white surface with a red light&#10;&#10;Description automatically generated">
            <a:extLst>
              <a:ext uri="{FF2B5EF4-FFF2-40B4-BE49-F238E27FC236}">
                <a16:creationId xmlns:a16="http://schemas.microsoft.com/office/drawing/2014/main" id="{D8987450-3AFE-CA8F-B2CF-3E064DEB73CD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39524"/>
          <a:stretch/>
        </p:blipFill>
        <p:spPr>
          <a:xfrm>
            <a:off x="3023507" y="1355271"/>
            <a:ext cx="1787148" cy="4147457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2F934319-445B-2099-71E8-1046FBDD4F2F}"/>
              </a:ext>
            </a:extLst>
          </p:cNvPr>
          <p:cNvSpPr txBox="1"/>
          <p:nvPr/>
        </p:nvSpPr>
        <p:spPr>
          <a:xfrm>
            <a:off x="5051278" y="880755"/>
            <a:ext cx="7140722" cy="19970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GB" sz="1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Unedited gels for ARHGAP19 (left) and GAPDH (right) for Figure 4a. Lanes correspond to protein extracted from iPSC-derived motor neurons from individuals C1, P5, C2, P6.</a:t>
            </a:r>
          </a:p>
          <a:p>
            <a:pPr algn="ctr">
              <a:lnSpc>
                <a:spcPct val="150000"/>
              </a:lnSpc>
            </a:pPr>
            <a:endParaRPr lang="en-GB" sz="12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en-GB" sz="1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Primary ARHGAP19 ab (Santa Cruz, 1:500) </a:t>
            </a:r>
          </a:p>
          <a:p>
            <a:pPr algn="ctr">
              <a:lnSpc>
                <a:spcPct val="150000"/>
              </a:lnSpc>
            </a:pPr>
            <a:r>
              <a:rPr lang="en-GB" sz="1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Secondary anti-mouse ab (Invitrogen G21040, 1:10,000)</a:t>
            </a:r>
          </a:p>
          <a:p>
            <a:pPr algn="ctr">
              <a:lnSpc>
                <a:spcPct val="150000"/>
              </a:lnSpc>
            </a:pPr>
            <a:r>
              <a:rPr lang="en-GB" sz="1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Primary GAPDH ab (Abcam, ab9484, 1:10,000)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50000"/>
              </a:lnSpc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1F3C7A1-969C-AE2D-63DE-F5B3A32C73A0}"/>
              </a:ext>
            </a:extLst>
          </p:cNvPr>
          <p:cNvSpPr txBox="1"/>
          <p:nvPr/>
        </p:nvSpPr>
        <p:spPr>
          <a:xfrm>
            <a:off x="1001563" y="2260963"/>
            <a:ext cx="1262668" cy="31489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GB" sz="11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C1, P5, C2, P6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1DC2660-39DC-85AB-79AF-5001BCE0CFA7}"/>
              </a:ext>
            </a:extLst>
          </p:cNvPr>
          <p:cNvSpPr txBox="1"/>
          <p:nvPr/>
        </p:nvSpPr>
        <p:spPr>
          <a:xfrm>
            <a:off x="2950934" y="1507556"/>
            <a:ext cx="1787148" cy="456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GB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C1, P5, C2, P6</a:t>
            </a:r>
          </a:p>
        </p:txBody>
      </p:sp>
    </p:spTree>
    <p:extLst>
      <p:ext uri="{BB962C8B-B14F-4D97-AF65-F5344CB8AC3E}">
        <p14:creationId xmlns:p14="http://schemas.microsoft.com/office/powerpoint/2010/main" val="24884757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165</Words>
  <Application>Microsoft Macintosh PowerPoint</Application>
  <PresentationFormat>Widescreen</PresentationFormat>
  <Paragraphs>14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Efthymiou, Stephanie</dc:creator>
  <cp:lastModifiedBy>Efthymiou, Stephanie</cp:lastModifiedBy>
  <cp:revision>1</cp:revision>
  <dcterms:created xsi:type="dcterms:W3CDTF">2024-07-03T10:15:08Z</dcterms:created>
  <dcterms:modified xsi:type="dcterms:W3CDTF">2024-07-03T10:29:37Z</dcterms:modified>
</cp:coreProperties>
</file>