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797" r:id="rId2"/>
  </p:sldIdLst>
  <p:sldSz cx="12192000" cy="6858000"/>
  <p:notesSz cx="6858000" cy="9144000"/>
  <p:defaultTextStyle>
    <a:defPPr>
      <a:defRPr lang="it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" initials="E" lastIdx="4" clrIdx="0">
    <p:extLst>
      <p:ext uri="{19B8F6BF-5375-455C-9EA6-DF929625EA0E}">
        <p15:presenceInfo xmlns:p15="http://schemas.microsoft.com/office/powerpoint/2012/main" userId="E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887" autoAdjust="0"/>
  </p:normalViewPr>
  <p:slideViewPr>
    <p:cSldViewPr snapToGrid="0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1044B-142A-DF4A-B48D-D2E9A77DFFB0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49BDB-02E2-CD43-98D2-AAA5DF09301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0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49BDB-02E2-CD43-98D2-AAA5DF0930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12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104BA-B0A3-7EFF-B37E-CD6D042F8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5F9CB0-BBDD-FE1E-19D7-7B4FB28EF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7ED162-ECFC-939A-0113-DC013C895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DBDD06-377C-D6D3-55FE-9662F5AB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BF2851-AB72-CEDA-9223-457F8DB41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14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A55769-3EA0-F366-B21F-DE1709FD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0EB22DB-3F04-C7DC-5B2D-6AA185CAE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44A81E-EB63-FB6E-B85F-FBF9878B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56099D-48F5-0157-383A-4CE95E3A2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396B68-8E16-B6B2-557A-4AFC166D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01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EA5AAF5-9689-82EF-04CD-E6E232343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70C0AD-A699-4BBC-1FD1-806826A45B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98682C-CFD2-5A52-7274-FD56F038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61E880-3195-AD2E-F322-7E211DF80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227290-6712-A555-37C6-2F1FAFD9E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55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AC169B-4523-BAEC-2099-020BE3656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47ABE8-1C72-FFDF-A317-F95686510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E0A3BA-2469-0F04-6680-74D42A57E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1BB130-ED04-C11D-C101-1F8FA2A58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8EF35D-4DEE-894B-5530-F35B09ED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99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18D4C1-9701-335E-B255-ACB8B0F53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B5CF56-D2AE-2497-6F20-982FBCAC2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F9342A-445E-9989-937F-7D75274AA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E3FDB9-835D-2899-CAC1-4908CD95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81D05B-358B-C977-3B95-41FD8A1A6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5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7053E-2011-36BD-8142-1CBE35B6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69B8D4-9107-CE0A-3578-A2D092707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FE16A5-D6E9-E58B-094D-629027C0B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66041E-50A8-77B1-98FC-C724DEBC3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ECB6B40-110C-B165-1C30-48E7322A4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37FFBC-8930-1D92-09C0-3D09E1D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6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B20E22-03C1-901C-50C9-1B320716B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05E8806-728D-047F-A170-6D0E2447E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30218A-1B6A-C9DE-65EE-E171A0AE8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1D08749-8602-0C70-74C2-9E755C834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5418C75-D748-9D19-C909-0FA312529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1CC726F-D37D-07F9-EAF0-E270670D3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1A3A27D-4A5F-C200-22FD-66C5AE5EA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8230FB4-55D7-D2D0-47DB-2D519AF5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7BC48B-F026-F9DE-D3A8-9563F8A92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C0C447E-ECE8-9C43-A633-88C71A673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A5C46-6806-9C49-2D82-3F265D76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10872EF-9D66-EA3F-BE1D-719555F0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51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9EC4509-161D-AC14-FA94-F41714331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1DCA0FD-5524-2250-9BE4-C3698CCE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0493EE-72B2-4165-6159-D028959AF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64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BA8386-A305-9AD1-FF2A-7CD37119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9BAC0B-FB3C-865F-51B9-651DF8A10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07B0DB-9B0B-3C48-C37A-EFE3DAA3E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7EB5C69-4C61-03FA-2539-C13576A88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70D2BF4-FFD4-E08A-EE32-B6DF12A45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BA5A0D-5391-D20E-BEE6-2C451774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97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04ADF-2AC0-BB4E-7992-39E192F3C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10EAEEF-BFDB-6957-BB45-FACFACB886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6EFB322-72D0-5D8B-ED50-C37C40FCD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20AAFC-44FB-F9E5-9769-F719F8983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ACCDEF-1317-DA66-4E55-DA151CD3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0F002C-22F6-5CB4-A269-7FE8431E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12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333DD03-0700-1565-80C2-65AA8D0A7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DE12B3-4C9C-A707-5907-76D8E8907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63FBDC-D52B-8969-8F5D-214312ECE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FE222C-5C33-B748-8F05-BBC087A0CC5F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DCEFF8-E516-A2E8-319E-813854868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AD6C4A-3121-CC94-C843-BE398D203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280BB3-BD24-0143-B820-259C682B372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45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C61B7A51-A7BF-90D5-FA57-5EC42E81A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170813"/>
              </p:ext>
            </p:extLst>
          </p:nvPr>
        </p:nvGraphicFramePr>
        <p:xfrm>
          <a:off x="304800" y="536903"/>
          <a:ext cx="11403723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2814">
                  <a:extLst>
                    <a:ext uri="{9D8B030D-6E8A-4147-A177-3AD203B41FA5}">
                      <a16:colId xmlns:a16="http://schemas.microsoft.com/office/drawing/2014/main" val="2939958920"/>
                    </a:ext>
                  </a:extLst>
                </a:gridCol>
                <a:gridCol w="7020909">
                  <a:extLst>
                    <a:ext uri="{9D8B030D-6E8A-4147-A177-3AD203B41FA5}">
                      <a16:colId xmlns:a16="http://schemas.microsoft.com/office/drawing/2014/main" val="2418979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Cognitive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658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0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Abbreviated Mental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Ask the patient the following: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age, date </a:t>
                      </a:r>
                      <a:r>
                        <a:rPr lang="en-GB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 birth, </a:t>
                      </a:r>
                      <a:r>
                        <a:rPr lang="en-GB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place, current year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00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Attention/calculation test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Tell the months of the year in backwards order”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Subtract 7 from 100, then from the result for 5 times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 “plate” backwards </a:t>
                      </a:r>
                      <a:endParaRPr lang="en-GB" sz="1600" noProof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953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Single question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0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“Did the patient/caregiver have any concerns with their memory”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Ask patient for the date (month and year) and/or address (city?/full address?) </a:t>
                      </a:r>
                      <a:endParaRPr lang="en-GB" sz="1600" kern="0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endParaRPr lang="en-GB" sz="1600" noProof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56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Clock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Ask the patients to draw the hands of a clock in a circle to represent a specific time, usually “10 past 11”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45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 Mental State Examination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11-question screening test to assess five areas of cognitive function: orientation, registration, attention and calculation, recall, and language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054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Montreal Cognitive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Screening test to assess different cognitive domains: attention and concentration, executive functions, memory, language, visuoconstructional skills, conceptual thinking, calculations, and orientation. 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650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 COG 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Brief cognitive screening test consisting of two components, a delayed, three‐word recall task and the clock drawing test</a:t>
                      </a:r>
                      <a:endParaRPr lang="en-GB" sz="160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717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058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9925</TotalTime>
  <Words>201</Words>
  <Application>Microsoft Macintosh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Cristiana Vitale</dc:creator>
  <cp:lastModifiedBy>Cristiana Vitale</cp:lastModifiedBy>
  <cp:revision>54</cp:revision>
  <dcterms:created xsi:type="dcterms:W3CDTF">2024-06-01T21:22:10Z</dcterms:created>
  <dcterms:modified xsi:type="dcterms:W3CDTF">2024-10-09T10:37:35Z</dcterms:modified>
</cp:coreProperties>
</file>