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71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9EB735-EF44-7040-8772-6313904C5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8F78BD3-6946-5741-AEF6-BD8EEB5D35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6CF520-87F9-2D4C-A7EA-1CCE4A51B2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B45196-5C89-E343-A178-15BC2BAA1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23691C-51F9-ED4F-AC38-40F129D0D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9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F0E1F-209C-A644-8B07-C638FBCD51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D9458D1-9846-6F42-AD82-86173F2C3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DF8788-3474-6147-A710-A08847CDE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66A74D-792B-7449-976C-5192996BD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FF96A2-6E4F-434D-9E0A-A180AAC15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724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CAE9669-8562-BA4A-B5E1-7C8FFFE708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74A3DF-135B-2E44-A8AA-C10066DC7C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3A0672-FD0D-2641-87C5-7628CD8731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FD10D-9E72-5F4A-ACF2-C8FEF74D8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14030-1AAA-744A-A2C9-E94394901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35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D781F-EC6C-4448-9966-4C49C15C1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EFC282-9CC5-AF4F-9B0C-F52293CFE0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7689C-E6CB-254F-AF93-269ABD4A59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581F30-2107-D64A-A89E-BEBB948121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FDB8F0-7E63-3C4C-A88F-2106907BE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29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9FDB60-166D-9B4F-AC91-72C64B819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B21801-ADAB-174D-8D59-A5E5708A72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A5FBC6-E9F6-5948-A1B2-43479C7C4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2642D6-92CF-9045-8CD3-D4DD39D651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AE9299-5A95-1546-B5A6-07C80B449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42868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F6936-3E53-DE46-A87A-E1486FDD6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BE77C4-A851-424C-800C-DD038BC668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98D16E-F992-B84B-B429-E00FA84205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155201-0A76-114B-BF25-99C356C0E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BED37D-EA0C-9E48-8F7F-8BDFDA4A53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30880E-0874-EC4F-8344-FB06F45F6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718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6727A9-DD69-8F4E-87BB-35DC3A3E3C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372BEE-F20B-0B44-B445-76D0A69F8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FEA424-67B1-CB4F-A3FB-6227DE2FB3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9CD6AC-4437-E342-82BF-00429E77D1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B62729-1D28-0B4A-B3C2-E152D60331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5732EC-FABD-5146-992B-114799445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0CFC3CB-D173-904A-A800-3DC9FB21E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E7A38F-D9EA-894D-958A-C159FB4A3E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6539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BEEEF-441A-CC4F-A482-6F89F734F0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B3B6BF3-E04F-2C40-8BF1-45BF32EE46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FF75E6-7A81-F14F-83FB-4AEE1F3EC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BC7671-3012-2049-ADF2-0DA3F4D24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194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8A3593-0A54-2241-B36B-C0FAF46F9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7AF119-CABF-FB4E-B6B1-A035E7DFAA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F41324-9C06-9549-BF52-982059F82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409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4EA0AD-7A4E-8140-9B5E-90251261A4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49F57-930A-0944-A4F5-B18022C17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53E61CB-E377-E84A-B3B0-A599FA66D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489F8C9-D693-2641-A334-BC5A9D0B5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689BBA-53FA-5943-90BB-9E091B5E23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55C043-746B-1A47-9500-F69C10EC3C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370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C2248-4D13-5141-AFAC-80A5326F2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A6112C1-C23D-784B-A997-FBB6932863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60B3A8-2573-E444-AB5A-036FF3B634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44503E-C85A-E648-892B-B4D0A7ED2E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6497EC7-BF3F-EE4E-9E95-722CF844F8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05A5EB-FE12-6A40-B66B-96E0B5324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955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375BF1B-21FB-FD45-B37D-6CE4A43A6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9FB2AC-AB6C-2644-8EB1-7F5F30D0B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91CEF-E773-9742-B829-8BDC5FA481C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9B1246-2C40-DD4B-8B3C-D3A5856314E9}" type="datetimeFigureOut">
              <a:rPr lang="en-US" smtClean="0"/>
              <a:t>1/29/23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051A9-9041-8343-9E5C-B8A6070BB3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46486A-B482-9848-9B95-3084175DBBC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41640C-266D-0D4B-9D4B-F92DD39832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47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cid:0aa091e2-b1bb-4629-ba6e-a30fd2cc9ffb@GBRP123.PROD.OUTLOOK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le 19">
            <a:extLst>
              <a:ext uri="{FF2B5EF4-FFF2-40B4-BE49-F238E27FC236}">
                <a16:creationId xmlns:a16="http://schemas.microsoft.com/office/drawing/2014/main" id="{AB06DFCC-4F24-7D4A-A52F-0AA3922FAF7D}"/>
              </a:ext>
            </a:extLst>
          </p:cNvPr>
          <p:cNvSpPr/>
          <p:nvPr/>
        </p:nvSpPr>
        <p:spPr>
          <a:xfrm>
            <a:off x="4758325" y="2044112"/>
            <a:ext cx="3014591" cy="3365186"/>
          </a:xfrm>
          <a:prstGeom prst="roundRect">
            <a:avLst/>
          </a:prstGeom>
          <a:solidFill>
            <a:schemeClr val="accent1">
              <a:alpha val="9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Paraneoplastic acrocyanosis</a:t>
            </a:r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  <a:p>
            <a:pPr algn="ctr"/>
            <a:endParaRPr lang="en-US" sz="2400" dirty="0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10FC76C-C69D-1840-95B1-5AAC00328BD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3643" t="5649" r="4359" b="29116"/>
          <a:stretch/>
        </p:blipFill>
        <p:spPr>
          <a:xfrm>
            <a:off x="8106349" y="2844700"/>
            <a:ext cx="2365707" cy="337611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6E4549E-91B6-5E49-AE0B-146776823E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l="4340" t="9030" r="65705" b="64834"/>
          <a:stretch/>
        </p:blipFill>
        <p:spPr>
          <a:xfrm rot="1832815">
            <a:off x="1173891" y="463385"/>
            <a:ext cx="2096669" cy="1280595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0AB91140-72DD-C648-BC40-B22EDDD92F1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118" t="52094" r="60848"/>
          <a:stretch/>
        </p:blipFill>
        <p:spPr>
          <a:xfrm>
            <a:off x="1027118" y="4995384"/>
            <a:ext cx="1742889" cy="1621971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DB8EC39C-B563-9140-A16D-C1DB1A3B00A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5000" t="5046" r="36103" b="52192"/>
          <a:stretch/>
        </p:blipFill>
        <p:spPr>
          <a:xfrm>
            <a:off x="86853" y="2830766"/>
            <a:ext cx="2326198" cy="24097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D7DB3F8-392E-5444-BD0F-77D8567E96C6}"/>
              </a:ext>
            </a:extLst>
          </p:cNvPr>
          <p:cNvSpPr txBox="1"/>
          <p:nvPr/>
        </p:nvSpPr>
        <p:spPr>
          <a:xfrm>
            <a:off x="2777588" y="286672"/>
            <a:ext cx="3436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Ischaemia from tumour antigen-antibody complex deposition in the small vessels of the digits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B744C37-F450-B84C-A7AC-84B907DE8C78}"/>
              </a:ext>
            </a:extLst>
          </p:cNvPr>
          <p:cNvSpPr txBox="1"/>
          <p:nvPr/>
        </p:nvSpPr>
        <p:spPr>
          <a:xfrm>
            <a:off x="885684" y="2489446"/>
            <a:ext cx="34368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Tumour or lymph node infiltration into the cervical plexus leading to the release of vasoactive substances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4E18E8-7A27-C047-816D-4F8D6FDB9467}"/>
              </a:ext>
            </a:extLst>
          </p:cNvPr>
          <p:cNvSpPr txBox="1"/>
          <p:nvPr/>
        </p:nvSpPr>
        <p:spPr>
          <a:xfrm>
            <a:off x="1857139" y="5806370"/>
            <a:ext cx="34368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Direct endothelial infiltration by tumour cells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888E177-EA62-304A-A7F4-EB01321052EE}"/>
              </a:ext>
            </a:extLst>
          </p:cNvPr>
          <p:cNvSpPr txBox="1"/>
          <p:nvPr/>
        </p:nvSpPr>
        <p:spPr>
          <a:xfrm>
            <a:off x="9886647" y="4285766"/>
            <a:ext cx="23053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Release of vasoactive substances by tumour cells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BF1CBB-D1D4-D944-AE3C-E51E8342CE0F}"/>
              </a:ext>
            </a:extLst>
          </p:cNvPr>
          <p:cNvSpPr txBox="1"/>
          <p:nvPr/>
        </p:nvSpPr>
        <p:spPr>
          <a:xfrm>
            <a:off x="6357092" y="6023081"/>
            <a:ext cx="35630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Thromboembolism of microfragments of the tumour 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F3C7A83-DCA8-BE4B-885F-6BAD4B9BE49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4000"/>
          </a:blip>
          <a:srcRect l="37976" t="62802" r="32577" b="5631"/>
          <a:stretch/>
        </p:blipFill>
        <p:spPr>
          <a:xfrm>
            <a:off x="10034067" y="1387845"/>
            <a:ext cx="2010511" cy="150869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5E0F7774-0D25-9C44-A68E-72C868827328}"/>
              </a:ext>
            </a:extLst>
          </p:cNvPr>
          <p:cNvSpPr txBox="1"/>
          <p:nvPr/>
        </p:nvSpPr>
        <p:spPr>
          <a:xfrm>
            <a:off x="7697985" y="651613"/>
            <a:ext cx="34368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Acquired prothrombotic coagulation abnormalities secondary to underlying cancer</a:t>
            </a:r>
          </a:p>
        </p:txBody>
      </p:sp>
      <p:pic>
        <p:nvPicPr>
          <p:cNvPr id="21" name="Picture 6" descr="cid:0aa091e2-b1bb-4629-ba6e-a30fd2cc9ffb@GBRP123.PROD.OUTLOOK.COM">
            <a:extLst>
              <a:ext uri="{FF2B5EF4-FFF2-40B4-BE49-F238E27FC236}">
                <a16:creationId xmlns:a16="http://schemas.microsoft.com/office/drawing/2014/main" id="{030509D7-D79B-974D-B00A-5F838F689EA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47" r="3332" b="14202"/>
          <a:stretch>
            <a:fillRect/>
          </a:stretch>
        </p:blipFill>
        <p:spPr bwMode="auto">
          <a:xfrm>
            <a:off x="4930122" y="2883525"/>
            <a:ext cx="2670998" cy="23053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8E52469-4C8C-D44E-BA5E-126DC2F20BE2}"/>
              </a:ext>
            </a:extLst>
          </p:cNvPr>
          <p:cNvCxnSpPr>
            <a:cxnSpLocks/>
          </p:cNvCxnSpPr>
          <p:nvPr/>
        </p:nvCxnSpPr>
        <p:spPr>
          <a:xfrm>
            <a:off x="3352800" y="1230310"/>
            <a:ext cx="1593795" cy="957615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31196FE2-694D-2C4F-9760-01A07590D279}"/>
              </a:ext>
            </a:extLst>
          </p:cNvPr>
          <p:cNvCxnSpPr>
            <a:cxnSpLocks/>
          </p:cNvCxnSpPr>
          <p:nvPr/>
        </p:nvCxnSpPr>
        <p:spPr>
          <a:xfrm>
            <a:off x="4055562" y="3263437"/>
            <a:ext cx="702763" cy="0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06295FBB-4856-B84D-8E77-713B86DB5C92}"/>
              </a:ext>
            </a:extLst>
          </p:cNvPr>
          <p:cNvCxnSpPr>
            <a:cxnSpLocks/>
          </p:cNvCxnSpPr>
          <p:nvPr/>
        </p:nvCxnSpPr>
        <p:spPr>
          <a:xfrm flipV="1">
            <a:off x="3572574" y="4995384"/>
            <a:ext cx="1185751" cy="742198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AB16C5BB-50F4-AE40-A18D-1A812E417358}"/>
              </a:ext>
            </a:extLst>
          </p:cNvPr>
          <p:cNvCxnSpPr>
            <a:cxnSpLocks/>
          </p:cNvCxnSpPr>
          <p:nvPr/>
        </p:nvCxnSpPr>
        <p:spPr>
          <a:xfrm flipH="1">
            <a:off x="7772916" y="1574943"/>
            <a:ext cx="1351441" cy="1026686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B03FDC74-B16F-3B47-9F09-FBF1FF5DEEB2}"/>
              </a:ext>
            </a:extLst>
          </p:cNvPr>
          <p:cNvCxnSpPr>
            <a:cxnSpLocks/>
          </p:cNvCxnSpPr>
          <p:nvPr/>
        </p:nvCxnSpPr>
        <p:spPr>
          <a:xfrm flipH="1" flipV="1">
            <a:off x="7804764" y="4077167"/>
            <a:ext cx="947350" cy="208599"/>
          </a:xfrm>
          <a:prstGeom prst="straightConnector1">
            <a:avLst/>
          </a:prstGeom>
          <a:ln w="57150">
            <a:prstDash val="sys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796902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58</Words>
  <Application>Microsoft Macintosh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Kathryn Biddle</dc:creator>
  <cp:lastModifiedBy>Kathryn Biddle</cp:lastModifiedBy>
  <cp:revision>5</cp:revision>
  <dcterms:created xsi:type="dcterms:W3CDTF">2023-01-29T10:05:19Z</dcterms:created>
  <dcterms:modified xsi:type="dcterms:W3CDTF">2023-01-29T11:23:52Z</dcterms:modified>
</cp:coreProperties>
</file>