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2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339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94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47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523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54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513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599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9373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542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780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79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15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EBB4-9A5C-8346-9026-6BF567290414}" type="datetimeFigureOut">
              <a:rPr lang="x-none" smtClean="0"/>
              <a:t>17.06.2022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5B94-2539-C94C-AD6C-58768DCDA6BC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2548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914F25F-B02D-F143-8A0B-55A6AD803F65}"/>
              </a:ext>
            </a:extLst>
          </p:cNvPr>
          <p:cNvSpPr txBox="1"/>
          <p:nvPr/>
        </p:nvSpPr>
        <p:spPr>
          <a:xfrm>
            <a:off x="134528" y="5086664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C</a:t>
            </a:r>
            <a:endParaRPr lang="x-none" sz="16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A8AB58-987C-F644-B1DA-6370F1BA5A04}"/>
              </a:ext>
            </a:extLst>
          </p:cNvPr>
          <p:cNvSpPr txBox="1"/>
          <p:nvPr/>
        </p:nvSpPr>
        <p:spPr>
          <a:xfrm>
            <a:off x="389209" y="2376174"/>
            <a:ext cx="58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dirty="0"/>
              <a:t>Free cortisol (LC-MS)</a:t>
            </a:r>
            <a:r>
              <a:rPr lang="de-CH" sz="1600" b="1" dirty="0"/>
              <a:t>, CBG, </a:t>
            </a:r>
            <a:r>
              <a:rPr lang="de-CH" sz="1600" b="1" dirty="0" err="1"/>
              <a:t>albumin</a:t>
            </a:r>
            <a:r>
              <a:rPr lang="x-none" sz="1600" b="1" dirty="0"/>
              <a:t> in ACLF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E6187A7-85E8-9D4B-A1DF-51BD27D45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39" y="2860825"/>
            <a:ext cx="1053347" cy="176010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C058136-CE1B-5C48-BC1D-3508B69BC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241" y="2860825"/>
            <a:ext cx="1060143" cy="17601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BCF33E-149E-3547-B5AE-13111967E39C}"/>
              </a:ext>
            </a:extLst>
          </p:cNvPr>
          <p:cNvSpPr txBox="1"/>
          <p:nvPr/>
        </p:nvSpPr>
        <p:spPr>
          <a:xfrm>
            <a:off x="461779" y="65302"/>
            <a:ext cx="58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b="1" noProof="1"/>
              <a:t>Free cortisol</a:t>
            </a:r>
            <a:r>
              <a:rPr lang="de-CH" sz="1600" b="1" noProof="1"/>
              <a:t> index, CBG, albumin</a:t>
            </a:r>
            <a:r>
              <a:rPr lang="x-none" sz="1600" b="1" noProof="1"/>
              <a:t> in ALF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43377-22BE-4D4F-B970-0FB4A6D44246}"/>
              </a:ext>
            </a:extLst>
          </p:cNvPr>
          <p:cNvSpPr txBox="1"/>
          <p:nvPr/>
        </p:nvSpPr>
        <p:spPr>
          <a:xfrm>
            <a:off x="134528" y="417067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A</a:t>
            </a:r>
            <a:endParaRPr lang="x-none" sz="16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73A581-5E4B-0647-888F-0374BBBADCEC}"/>
              </a:ext>
            </a:extLst>
          </p:cNvPr>
          <p:cNvSpPr txBox="1"/>
          <p:nvPr/>
        </p:nvSpPr>
        <p:spPr>
          <a:xfrm>
            <a:off x="134528" y="2363911"/>
            <a:ext cx="675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B</a:t>
            </a:r>
            <a:endParaRPr lang="x-none" sz="16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2B1917-495E-EA4F-92A0-A238FDFCB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210" y="452901"/>
            <a:ext cx="1262094" cy="17601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4583CA-3E05-CA44-BBB7-514CB44D1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6972" y="457486"/>
            <a:ext cx="1007749" cy="17601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23C6CE4-1A17-F247-9242-B490B611DE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1122" y="450921"/>
            <a:ext cx="1083654" cy="18208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55CAC93-D98D-9042-9498-CE9AE56F59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2143" y="2933013"/>
            <a:ext cx="996031" cy="176011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167FF56-9EEA-164B-8BA8-2A332CB901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9278" y="2933013"/>
            <a:ext cx="1098188" cy="176011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2A72ABD-2BC6-8C41-A919-AD46D7E6CC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878" y="5286134"/>
            <a:ext cx="1993465" cy="1469258"/>
          </a:xfrm>
          <a:prstGeom prst="rect">
            <a:avLst/>
          </a:prstGeom>
        </p:spPr>
      </p:pic>
      <p:sp>
        <p:nvSpPr>
          <p:cNvPr id="33" name="TextBox 20">
            <a:extLst>
              <a:ext uri="{FF2B5EF4-FFF2-40B4-BE49-F238E27FC236}">
                <a16:creationId xmlns:a16="http://schemas.microsoft.com/office/drawing/2014/main" id="{DEA8AB58-987C-F644-B1DA-6370F1BA5A04}"/>
              </a:ext>
            </a:extLst>
          </p:cNvPr>
          <p:cNvSpPr txBox="1"/>
          <p:nvPr/>
        </p:nvSpPr>
        <p:spPr>
          <a:xfrm>
            <a:off x="337839" y="4892593"/>
            <a:ext cx="588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err="1" smtClean="0"/>
              <a:t>Correlation</a:t>
            </a:r>
            <a:r>
              <a:rPr lang="de-CH" sz="1600" b="1" dirty="0" smtClean="0"/>
              <a:t> </a:t>
            </a:r>
            <a:r>
              <a:rPr lang="de-CH" sz="1600" b="1" dirty="0" err="1" smtClean="0"/>
              <a:t>between</a:t>
            </a:r>
            <a:r>
              <a:rPr lang="de-CH" sz="1600" b="1" dirty="0" smtClean="0"/>
              <a:t> total </a:t>
            </a:r>
            <a:r>
              <a:rPr lang="de-CH" sz="1600" b="1" dirty="0" err="1" smtClean="0"/>
              <a:t>and</a:t>
            </a:r>
            <a:r>
              <a:rPr lang="de-CH" sz="1600" b="1" dirty="0" smtClean="0"/>
              <a:t> f</a:t>
            </a:r>
            <a:r>
              <a:rPr lang="x-none" sz="1600" b="1" dirty="0" smtClean="0"/>
              <a:t>ree </a:t>
            </a:r>
            <a:r>
              <a:rPr lang="x-none" sz="1600" b="1" dirty="0"/>
              <a:t>cortisol (LC-MS</a:t>
            </a:r>
            <a:r>
              <a:rPr lang="x-none" sz="1600" b="1" dirty="0" smtClean="0"/>
              <a:t>)</a:t>
            </a:r>
            <a:r>
              <a:rPr lang="de-CH" sz="1600" b="1" dirty="0" smtClean="0"/>
              <a:t> in ACLF</a:t>
            </a:r>
            <a:endParaRPr lang="x-none" sz="1600" b="1" dirty="0"/>
          </a:p>
        </p:txBody>
      </p:sp>
    </p:spTree>
    <p:extLst>
      <p:ext uri="{BB962C8B-B14F-4D97-AF65-F5344CB8AC3E}">
        <p14:creationId xmlns:p14="http://schemas.microsoft.com/office/powerpoint/2010/main" val="194037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A4-Papier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Flint</dc:creator>
  <cp:lastModifiedBy>Roth Sofia, Dr.</cp:lastModifiedBy>
  <cp:revision>12</cp:revision>
  <dcterms:created xsi:type="dcterms:W3CDTF">2022-03-01T10:44:44Z</dcterms:created>
  <dcterms:modified xsi:type="dcterms:W3CDTF">2022-06-17T16:32:32Z</dcterms:modified>
</cp:coreProperties>
</file>