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8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05"/>
    <p:restoredTop sz="94591"/>
  </p:normalViewPr>
  <p:slideViewPr>
    <p:cSldViewPr snapToGrid="0" snapToObjects="1">
      <p:cViewPr>
        <p:scale>
          <a:sx n="130" d="100"/>
          <a:sy n="130" d="100"/>
        </p:scale>
        <p:origin x="-1022" y="456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37A6B-2F2F-C540-A035-5E57DBE811AD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33A9F-92B3-824B-BCD6-0A854355C2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510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95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748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814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644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25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605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726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842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338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172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36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78C3D-E333-FF4F-83F4-35B87DB7FBE5}" type="datetimeFigureOut">
              <a:rPr lang="x-none" smtClean="0"/>
              <a:t>11.06.2022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CF0C-B3E0-B144-8ED1-5742E62BF6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676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emf"/><Relationship Id="rId18" Type="http://schemas.openxmlformats.org/officeDocument/2006/relationships/image" Target="../media/image17.tiff"/><Relationship Id="rId26" Type="http://schemas.openxmlformats.org/officeDocument/2006/relationships/image" Target="../media/image25.emf"/><Relationship Id="rId3" Type="http://schemas.openxmlformats.org/officeDocument/2006/relationships/image" Target="../media/image2.tiff"/><Relationship Id="rId21" Type="http://schemas.openxmlformats.org/officeDocument/2006/relationships/image" Target="../media/image20.emf"/><Relationship Id="rId7" Type="http://schemas.openxmlformats.org/officeDocument/2006/relationships/image" Target="../media/image6.tiff"/><Relationship Id="rId12" Type="http://schemas.openxmlformats.org/officeDocument/2006/relationships/image" Target="../media/image11.emf"/><Relationship Id="rId17" Type="http://schemas.openxmlformats.org/officeDocument/2006/relationships/image" Target="../media/image16.tiff"/><Relationship Id="rId25" Type="http://schemas.openxmlformats.org/officeDocument/2006/relationships/image" Target="../media/image24.emf"/><Relationship Id="rId2" Type="http://schemas.openxmlformats.org/officeDocument/2006/relationships/image" Target="../media/image1.tiff"/><Relationship Id="rId16" Type="http://schemas.openxmlformats.org/officeDocument/2006/relationships/image" Target="../media/image15.emf"/><Relationship Id="rId20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emf"/><Relationship Id="rId24" Type="http://schemas.openxmlformats.org/officeDocument/2006/relationships/image" Target="../media/image23.emf"/><Relationship Id="rId5" Type="http://schemas.openxmlformats.org/officeDocument/2006/relationships/image" Target="../media/image4.tiff"/><Relationship Id="rId15" Type="http://schemas.openxmlformats.org/officeDocument/2006/relationships/image" Target="../media/image14.emf"/><Relationship Id="rId23" Type="http://schemas.openxmlformats.org/officeDocument/2006/relationships/image" Target="../media/image22.emf"/><Relationship Id="rId10" Type="http://schemas.openxmlformats.org/officeDocument/2006/relationships/image" Target="../media/image9.emf"/><Relationship Id="rId19" Type="http://schemas.openxmlformats.org/officeDocument/2006/relationships/image" Target="../media/image18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emf"/><Relationship Id="rId2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7.emf"/><Relationship Id="rId18" Type="http://schemas.openxmlformats.org/officeDocument/2006/relationships/image" Target="../media/image42.tiff"/><Relationship Id="rId26" Type="http://schemas.openxmlformats.org/officeDocument/2006/relationships/image" Target="../media/image50.emf"/><Relationship Id="rId3" Type="http://schemas.openxmlformats.org/officeDocument/2006/relationships/image" Target="../media/image27.tiff"/><Relationship Id="rId21" Type="http://schemas.openxmlformats.org/officeDocument/2006/relationships/image" Target="../media/image45.emf"/><Relationship Id="rId7" Type="http://schemas.openxmlformats.org/officeDocument/2006/relationships/image" Target="../media/image31.tiff"/><Relationship Id="rId12" Type="http://schemas.openxmlformats.org/officeDocument/2006/relationships/image" Target="../media/image36.emf"/><Relationship Id="rId17" Type="http://schemas.openxmlformats.org/officeDocument/2006/relationships/image" Target="../media/image41.tiff"/><Relationship Id="rId25" Type="http://schemas.openxmlformats.org/officeDocument/2006/relationships/image" Target="../media/image49.emf"/><Relationship Id="rId2" Type="http://schemas.openxmlformats.org/officeDocument/2006/relationships/image" Target="../media/image26.tiff"/><Relationship Id="rId16" Type="http://schemas.openxmlformats.org/officeDocument/2006/relationships/image" Target="../media/image40.emf"/><Relationship Id="rId20" Type="http://schemas.openxmlformats.org/officeDocument/2006/relationships/image" Target="../media/image4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11" Type="http://schemas.openxmlformats.org/officeDocument/2006/relationships/image" Target="../media/image35.emf"/><Relationship Id="rId24" Type="http://schemas.openxmlformats.org/officeDocument/2006/relationships/image" Target="../media/image48.emf"/><Relationship Id="rId5" Type="http://schemas.openxmlformats.org/officeDocument/2006/relationships/image" Target="../media/image29.tiff"/><Relationship Id="rId15" Type="http://schemas.openxmlformats.org/officeDocument/2006/relationships/image" Target="../media/image39.emf"/><Relationship Id="rId23" Type="http://schemas.openxmlformats.org/officeDocument/2006/relationships/image" Target="../media/image47.emf"/><Relationship Id="rId10" Type="http://schemas.openxmlformats.org/officeDocument/2006/relationships/image" Target="../media/image34.emf"/><Relationship Id="rId19" Type="http://schemas.openxmlformats.org/officeDocument/2006/relationships/image" Target="../media/image43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Relationship Id="rId14" Type="http://schemas.openxmlformats.org/officeDocument/2006/relationships/image" Target="../media/image38.emf"/><Relationship Id="rId22" Type="http://schemas.openxmlformats.org/officeDocument/2006/relationships/image" Target="../media/image46.emf"/><Relationship Id="rId27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2BDE6B8-4241-AA48-BA6E-6A40721C0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63" y="2489619"/>
            <a:ext cx="895122" cy="14389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7BB924E-0783-354E-95BE-01C0CA2E9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7" y="4180643"/>
            <a:ext cx="895122" cy="1438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0FE7A12-4C15-CB4B-AD61-A7CC5D316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0" y="4140526"/>
            <a:ext cx="895122" cy="14672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37D9055D-D8F3-C544-818D-A9AC0F01B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53" y="4077913"/>
            <a:ext cx="896912" cy="15232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FD5CFE9-881E-5E42-A1F4-D51FBE86F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43" y="5732517"/>
            <a:ext cx="894529" cy="14380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9CFA4075-377D-544C-A804-4AB0D7B9EC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7" y="7218073"/>
            <a:ext cx="894529" cy="14380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A3B00FF-914B-EA49-A3A1-3332FE9AA4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55" y="7185989"/>
            <a:ext cx="894529" cy="151929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BCE1EFB6-F49E-0F49-9E42-54E9107DFA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63" y="7218073"/>
            <a:ext cx="894529" cy="146676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EF4BD36-1B42-0344-9B4B-0023B42D1C55}"/>
              </a:ext>
            </a:extLst>
          </p:cNvPr>
          <p:cNvSpPr txBox="1"/>
          <p:nvPr/>
        </p:nvSpPr>
        <p:spPr>
          <a:xfrm>
            <a:off x="163717" y="80132"/>
            <a:ext cx="6338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b="1" dirty="0"/>
              <a:t>A	</a:t>
            </a:r>
            <a:r>
              <a:rPr lang="x-none" sz="1200" b="1" dirty="0"/>
              <a:t>Characterisation of monocytes </a:t>
            </a:r>
            <a:r>
              <a:rPr lang="x-none" sz="1200" b="1"/>
              <a:t>in </a:t>
            </a:r>
            <a:r>
              <a:rPr lang="fr-CH" sz="1200" b="1" dirty="0" smtClean="0"/>
              <a:t>ALF</a:t>
            </a:r>
            <a:r>
              <a:rPr lang="x-none" sz="1600" b="1" dirty="0"/>
              <a:t>		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1DD37601-55A1-474E-A750-AAA284FC7D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3212" y="5726877"/>
            <a:ext cx="894528" cy="14493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90EE335-1B38-3A4D-9813-2089AD0D0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3409" y="7218073"/>
            <a:ext cx="894529" cy="14720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F2C9256-7B48-F847-8929-4894C355D2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7382" y="7176239"/>
            <a:ext cx="894529" cy="1496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B8409F7-9E06-7949-BAA3-3DE6965FD6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0379" y="2489619"/>
            <a:ext cx="895122" cy="145032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AF53A94-DE7E-0B4D-AB06-2D2833DB2E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3410" y="4136330"/>
            <a:ext cx="894528" cy="14720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DA06FE8D-6814-A04D-8791-18E7A97C39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0480" y="4077913"/>
            <a:ext cx="905791" cy="151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7D829F-3BEE-9B4C-A986-ECC928A3C2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34020" y="868175"/>
            <a:ext cx="746279" cy="1246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85CE35B-BF10-4898-9E50-BB4B7F74F1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0" y="2716135"/>
            <a:ext cx="1431511" cy="10894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2F6379B-D25F-46B5-81F2-6FC1D691DE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59" y="2733822"/>
            <a:ext cx="1431512" cy="1084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196FCAB-B424-4C1C-8640-27BDB7AC23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7" y="5810601"/>
            <a:ext cx="1431512" cy="10855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AA09E09-7861-4ECC-8730-C292AD01E5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26" y="5808480"/>
            <a:ext cx="1431511" cy="1084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A8851E7-5C30-114B-AED0-658D41C6EF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3024" y="876261"/>
            <a:ext cx="764147" cy="12574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6CECADE-6B15-4447-8055-B0090B57E8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30053" y="868977"/>
            <a:ext cx="703967" cy="122971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2F5B952C-3E21-524C-841D-4DFF9BA8D968}"/>
              </a:ext>
            </a:extLst>
          </p:cNvPr>
          <p:cNvCxnSpPr/>
          <p:nvPr/>
        </p:nvCxnSpPr>
        <p:spPr>
          <a:xfrm>
            <a:off x="471897" y="800295"/>
            <a:ext cx="38682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FED9FB-C276-FF49-B038-534E882AF9D0}"/>
              </a:ext>
            </a:extLst>
          </p:cNvPr>
          <p:cNvSpPr txBox="1"/>
          <p:nvPr/>
        </p:nvSpPr>
        <p:spPr>
          <a:xfrm>
            <a:off x="2111575" y="554072"/>
            <a:ext cx="718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00" dirty="0"/>
              <a:t>CLIA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B0FB0D8-BDAA-5149-9CF9-2139381E266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6" y="908032"/>
            <a:ext cx="773110" cy="11939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C6831A-AB7F-A34B-AC00-9726387C59B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40" y="903670"/>
            <a:ext cx="773110" cy="119391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283E8229-4477-214C-89A6-0B0F542D013C}"/>
              </a:ext>
            </a:extLst>
          </p:cNvPr>
          <p:cNvCxnSpPr/>
          <p:nvPr/>
        </p:nvCxnSpPr>
        <p:spPr>
          <a:xfrm>
            <a:off x="4796633" y="800295"/>
            <a:ext cx="13594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D2C2BC4-B405-5C4F-9C41-794DA8DE9F6C}"/>
              </a:ext>
            </a:extLst>
          </p:cNvPr>
          <p:cNvSpPr txBox="1"/>
          <p:nvPr/>
        </p:nvSpPr>
        <p:spPr>
          <a:xfrm>
            <a:off x="5193175" y="554073"/>
            <a:ext cx="718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00" dirty="0"/>
              <a:t>LCMS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75DA220-8D40-7346-BB9A-52991C103C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86" y="914181"/>
            <a:ext cx="773109" cy="12134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7FEB55F0-8BF9-4547-91F3-57557B2978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59" y="904776"/>
            <a:ext cx="778003" cy="119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5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1DDD57-13A1-9642-8492-B6202433CCB9}"/>
              </a:ext>
            </a:extLst>
          </p:cNvPr>
          <p:cNvSpPr txBox="1">
            <a:spLocks noChangeAspect="1"/>
          </p:cNvSpPr>
          <p:nvPr/>
        </p:nvSpPr>
        <p:spPr>
          <a:xfrm>
            <a:off x="163717" y="122664"/>
            <a:ext cx="626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b="1" dirty="0"/>
              <a:t>B	</a:t>
            </a:r>
            <a:r>
              <a:rPr lang="x-none" sz="1200" b="1" dirty="0"/>
              <a:t>Characterisation of monocytes </a:t>
            </a:r>
            <a:r>
              <a:rPr lang="x-none" sz="1200" b="1"/>
              <a:t>in </a:t>
            </a:r>
            <a:r>
              <a:rPr lang="fr-CH" sz="1200" b="1" dirty="0" smtClean="0"/>
              <a:t>ACLF</a:t>
            </a:r>
            <a:r>
              <a:rPr lang="x-none" sz="1600" b="1" dirty="0"/>
              <a:t>	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4B7CD08-D3D0-E842-92A2-B6741F88F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04" y="3691845"/>
            <a:ext cx="774000" cy="12058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BC26FF8-6A96-9242-A210-D46B1B753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2" y="5210341"/>
            <a:ext cx="774000" cy="11870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9DC49C27-CA92-C74A-A56D-A2B0964A3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0" y="5208731"/>
            <a:ext cx="774000" cy="11870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6B0D69A-6946-B647-AFA3-896FBE3CC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58" y="5179036"/>
            <a:ext cx="774000" cy="11870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3436F95-FEA6-6844-9AAC-364D84B5C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58" y="6879489"/>
            <a:ext cx="774000" cy="12049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0814BA3-1714-7F44-BFE3-0D555933C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9" y="8245743"/>
            <a:ext cx="774000" cy="11783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F61EF28-7FC2-9B4F-AD46-7FBBBDD23B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3" y="8266713"/>
            <a:ext cx="774000" cy="11783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0866C01-CB90-5C46-B575-B6EE220E92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58" y="8245742"/>
            <a:ext cx="774000" cy="11783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289772A-47D2-874B-B4D1-CD5701DC24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2419" y="8261577"/>
            <a:ext cx="779330" cy="11885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9931571-4A30-5144-ABC7-B450031BB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8610" y="3713849"/>
            <a:ext cx="738680" cy="11415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BF682404-C105-7149-AE62-1E98B4E9D4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3664" y="5179036"/>
            <a:ext cx="780234" cy="12058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9B75565-6037-504A-AF99-2925367F6F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2463" y="5179036"/>
            <a:ext cx="773851" cy="11959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763BB9E-40AA-0C49-90E4-62617CFBF6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9405" y="6883250"/>
            <a:ext cx="768925" cy="1172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6C9BB5-FF02-6146-9B2B-DA0831A9F0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4817" y="8245742"/>
            <a:ext cx="782933" cy="11415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D7D29AB-E01F-444A-AB75-10CC73219A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228" y="2302025"/>
            <a:ext cx="1501718" cy="10843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3250D21-BD0F-4231-B992-50C44A927E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6" y="3713849"/>
            <a:ext cx="1431512" cy="1027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E9189B3-A873-4C4C-BA25-C1E842E36E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11" y="3744709"/>
            <a:ext cx="1431512" cy="10402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A0AC772-CAD3-4504-ACC9-6E32DF0348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6" y="6905165"/>
            <a:ext cx="1431512" cy="10423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9F36F1E-EA50-4CDF-B538-616D7CEDC6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77" y="6905590"/>
            <a:ext cx="1431512" cy="105334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D3B38D8-803E-D245-BBAD-CE461593694C}"/>
              </a:ext>
            </a:extLst>
          </p:cNvPr>
          <p:cNvCxnSpPr/>
          <p:nvPr/>
        </p:nvCxnSpPr>
        <p:spPr>
          <a:xfrm flipV="1">
            <a:off x="594652" y="650242"/>
            <a:ext cx="3867394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B3B549C-1220-6247-9004-6B2CBF25ABAF}"/>
              </a:ext>
            </a:extLst>
          </p:cNvPr>
          <p:cNvSpPr txBox="1"/>
          <p:nvPr/>
        </p:nvSpPr>
        <p:spPr>
          <a:xfrm>
            <a:off x="2274681" y="409629"/>
            <a:ext cx="718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00" dirty="0"/>
              <a:t>CLIA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1A49697-D8F8-A048-91F0-78527CABDC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7" y="724965"/>
            <a:ext cx="776291" cy="11988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68D4A1D-E8E3-4F4D-93B3-BCF56DD489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28" y="720833"/>
            <a:ext cx="776291" cy="119391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02CB5A5-AB77-3A4A-AF2C-A65FF0F2CFB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05720" y="724965"/>
            <a:ext cx="861659" cy="11988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F6A4804-BE95-154C-889E-3166D23358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3375" y="724964"/>
            <a:ext cx="803241" cy="12241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161192E-BDA5-5F45-AECF-E59EA7F98D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40184" y="724964"/>
            <a:ext cx="875977" cy="121860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62F018C9-BF30-7A4A-BB8C-68ADEC730FDC}"/>
              </a:ext>
            </a:extLst>
          </p:cNvPr>
          <p:cNvCxnSpPr/>
          <p:nvPr/>
        </p:nvCxnSpPr>
        <p:spPr>
          <a:xfrm>
            <a:off x="4942350" y="655851"/>
            <a:ext cx="13594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14EDFAB-18FA-064D-9DAE-17D80DD0525E}"/>
              </a:ext>
            </a:extLst>
          </p:cNvPr>
          <p:cNvSpPr txBox="1"/>
          <p:nvPr/>
        </p:nvSpPr>
        <p:spPr>
          <a:xfrm>
            <a:off x="5407472" y="409629"/>
            <a:ext cx="718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00" dirty="0"/>
              <a:t>LCMS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C4907703-0902-7C49-ACAF-5697836992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17" y="763850"/>
            <a:ext cx="776291" cy="12774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EA96EF7-AB69-A347-A6FB-56CEBA6964C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99044" y="763850"/>
            <a:ext cx="737427" cy="12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18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</Words>
  <Application>Microsoft Office PowerPoint</Application>
  <PresentationFormat>A4 Paper (210x297 mm)</PresentationFormat>
  <Paragraphs>6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Flint</dc:creator>
  <cp:lastModifiedBy>Thibault Schaeffer</cp:lastModifiedBy>
  <cp:revision>22</cp:revision>
  <dcterms:created xsi:type="dcterms:W3CDTF">2021-03-15T14:43:09Z</dcterms:created>
  <dcterms:modified xsi:type="dcterms:W3CDTF">2022-06-11T13:13:22Z</dcterms:modified>
</cp:coreProperties>
</file>