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110" d="100"/>
          <a:sy n="110" d="100"/>
        </p:scale>
        <p:origin x="-1454" y="9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181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2111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741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4912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4880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1178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926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9715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6168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5596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97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1B50-0991-D449-AD3A-88F04F77843E}" type="datetimeFigureOut">
              <a:rPr lang="x-none" smtClean="0"/>
              <a:t>28.05.2022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A9C4-7F8D-2B49-885E-94878882D0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587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">
            <a:extLst>
              <a:ext uri="{FF2B5EF4-FFF2-40B4-BE49-F238E27FC236}">
                <a16:creationId xmlns="" xmlns:a16="http://schemas.microsoft.com/office/drawing/2014/main" id="{7885AB17-2723-C74A-8B70-9341A78C0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406" y="451643"/>
            <a:ext cx="1059312" cy="1387241"/>
          </a:xfrm>
          <a:prstGeom prst="rect">
            <a:avLst/>
          </a:prstGeom>
        </p:spPr>
      </p:pic>
      <p:pic>
        <p:nvPicPr>
          <p:cNvPr id="5" name="Bild 2">
            <a:extLst>
              <a:ext uri="{FF2B5EF4-FFF2-40B4-BE49-F238E27FC236}">
                <a16:creationId xmlns="" xmlns:a16="http://schemas.microsoft.com/office/drawing/2014/main" id="{87C28E02-9563-A342-8338-740E9FC98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012" y="451643"/>
            <a:ext cx="1488103" cy="1474688"/>
          </a:xfrm>
          <a:prstGeom prst="rect">
            <a:avLst/>
          </a:prstGeom>
        </p:spPr>
      </p:pic>
      <p:pic>
        <p:nvPicPr>
          <p:cNvPr id="6" name="Bild 2">
            <a:extLst>
              <a:ext uri="{FF2B5EF4-FFF2-40B4-BE49-F238E27FC236}">
                <a16:creationId xmlns="" xmlns:a16="http://schemas.microsoft.com/office/drawing/2014/main" id="{480ADC9A-B1FA-0946-A53F-AF8690B7A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07" y="449020"/>
            <a:ext cx="2012790" cy="1399662"/>
          </a:xfrm>
          <a:prstGeom prst="rect">
            <a:avLst/>
          </a:prstGeom>
        </p:spPr>
      </p:pic>
      <p:pic>
        <p:nvPicPr>
          <p:cNvPr id="7" name="Bild 1">
            <a:extLst>
              <a:ext uri="{FF2B5EF4-FFF2-40B4-BE49-F238E27FC236}">
                <a16:creationId xmlns="" xmlns:a16="http://schemas.microsoft.com/office/drawing/2014/main" id="{C58C3837-C922-2345-B87D-D8EFA8255A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406" y="1967464"/>
            <a:ext cx="1146262" cy="1465745"/>
          </a:xfrm>
          <a:prstGeom prst="rect">
            <a:avLst/>
          </a:prstGeom>
        </p:spPr>
      </p:pic>
      <p:pic>
        <p:nvPicPr>
          <p:cNvPr id="8" name="Bild 2">
            <a:extLst>
              <a:ext uri="{FF2B5EF4-FFF2-40B4-BE49-F238E27FC236}">
                <a16:creationId xmlns="" xmlns:a16="http://schemas.microsoft.com/office/drawing/2014/main" id="{8C304A7E-EB2D-824B-B5E2-F6907366F4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9132" y="1989099"/>
            <a:ext cx="2016765" cy="1435436"/>
          </a:xfrm>
          <a:prstGeom prst="rect">
            <a:avLst/>
          </a:prstGeom>
        </p:spPr>
      </p:pic>
      <p:pic>
        <p:nvPicPr>
          <p:cNvPr id="9" name="Bild 3">
            <a:extLst>
              <a:ext uri="{FF2B5EF4-FFF2-40B4-BE49-F238E27FC236}">
                <a16:creationId xmlns="" xmlns:a16="http://schemas.microsoft.com/office/drawing/2014/main" id="{B27970B9-03C5-AE42-A015-1595B46DF9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5925" y="1967464"/>
            <a:ext cx="1552199" cy="1498538"/>
          </a:xfrm>
          <a:prstGeom prst="rect">
            <a:avLst/>
          </a:prstGeom>
        </p:spPr>
      </p:pic>
      <p:pic>
        <p:nvPicPr>
          <p:cNvPr id="10" name="Bild 1">
            <a:extLst>
              <a:ext uri="{FF2B5EF4-FFF2-40B4-BE49-F238E27FC236}">
                <a16:creationId xmlns="" xmlns:a16="http://schemas.microsoft.com/office/drawing/2014/main" id="{532CC2E4-77C6-F540-9312-C6B818A870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1629" y="3561789"/>
            <a:ext cx="1189489" cy="1504500"/>
          </a:xfrm>
          <a:prstGeom prst="rect">
            <a:avLst/>
          </a:prstGeom>
        </p:spPr>
      </p:pic>
      <p:pic>
        <p:nvPicPr>
          <p:cNvPr id="11" name="Bild 2">
            <a:extLst>
              <a:ext uri="{FF2B5EF4-FFF2-40B4-BE49-F238E27FC236}">
                <a16:creationId xmlns="" xmlns:a16="http://schemas.microsoft.com/office/drawing/2014/main" id="{752A4F8F-FE6C-2841-9AEA-EF0A45FE96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24065" y="3561789"/>
            <a:ext cx="1633187" cy="1583501"/>
          </a:xfrm>
          <a:prstGeom prst="rect">
            <a:avLst/>
          </a:prstGeom>
        </p:spPr>
      </p:pic>
      <p:pic>
        <p:nvPicPr>
          <p:cNvPr id="12" name="Bild 3">
            <a:extLst>
              <a:ext uri="{FF2B5EF4-FFF2-40B4-BE49-F238E27FC236}">
                <a16:creationId xmlns="" xmlns:a16="http://schemas.microsoft.com/office/drawing/2014/main" id="{0AB8354A-50E2-C940-9625-310B9613E2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39132" y="3561789"/>
            <a:ext cx="2053534" cy="1462764"/>
          </a:xfrm>
          <a:prstGeom prst="rect">
            <a:avLst/>
          </a:prstGeom>
        </p:spPr>
      </p:pic>
      <p:pic>
        <p:nvPicPr>
          <p:cNvPr id="13" name="Bild 1">
            <a:extLst>
              <a:ext uri="{FF2B5EF4-FFF2-40B4-BE49-F238E27FC236}">
                <a16:creationId xmlns="" xmlns:a16="http://schemas.microsoft.com/office/drawing/2014/main" id="{511CDFC6-2400-1A42-884F-BF26553FA58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7406" y="5197320"/>
            <a:ext cx="1189489" cy="1511456"/>
          </a:xfrm>
          <a:prstGeom prst="rect">
            <a:avLst/>
          </a:prstGeom>
        </p:spPr>
      </p:pic>
      <p:pic>
        <p:nvPicPr>
          <p:cNvPr id="14" name="Bild 2">
            <a:extLst>
              <a:ext uri="{FF2B5EF4-FFF2-40B4-BE49-F238E27FC236}">
                <a16:creationId xmlns="" xmlns:a16="http://schemas.microsoft.com/office/drawing/2014/main" id="{8A6994B4-332F-1848-A1C8-19042BECB4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45430" y="5197320"/>
            <a:ext cx="1633187" cy="1543752"/>
          </a:xfrm>
          <a:prstGeom prst="rect">
            <a:avLst/>
          </a:prstGeom>
        </p:spPr>
      </p:pic>
      <p:pic>
        <p:nvPicPr>
          <p:cNvPr id="15" name="Bild 3">
            <a:extLst>
              <a:ext uri="{FF2B5EF4-FFF2-40B4-BE49-F238E27FC236}">
                <a16:creationId xmlns="" xmlns:a16="http://schemas.microsoft.com/office/drawing/2014/main" id="{5AF0CA1C-6217-A248-AB48-14B5CC09399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10549" y="5191872"/>
            <a:ext cx="1942236" cy="15333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BF577BD-C0E1-0643-A1D5-E0B2BA9798CD}"/>
              </a:ext>
            </a:extLst>
          </p:cNvPr>
          <p:cNvSpPr txBox="1"/>
          <p:nvPr/>
        </p:nvSpPr>
        <p:spPr>
          <a:xfrm>
            <a:off x="244716" y="486300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b="1" dirty="0"/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C696EB9-6C9E-044D-A637-584DD59B49BC}"/>
              </a:ext>
            </a:extLst>
          </p:cNvPr>
          <p:cNvSpPr txBox="1"/>
          <p:nvPr/>
        </p:nvSpPr>
        <p:spPr>
          <a:xfrm>
            <a:off x="244716" y="3607482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9541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Flint</dc:creator>
  <cp:lastModifiedBy>Thibault Schaeffer</cp:lastModifiedBy>
  <cp:revision>2</cp:revision>
  <dcterms:created xsi:type="dcterms:W3CDTF">2021-04-01T17:13:27Z</dcterms:created>
  <dcterms:modified xsi:type="dcterms:W3CDTF">2022-05-28T15:58:02Z</dcterms:modified>
</cp:coreProperties>
</file>