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/>
    <p:restoredTop sz="94726"/>
  </p:normalViewPr>
  <p:slideViewPr>
    <p:cSldViewPr snapToGrid="0" snapToObjects="1">
      <p:cViewPr>
        <p:scale>
          <a:sx n="150" d="100"/>
          <a:sy n="150" d="100"/>
        </p:scale>
        <p:origin x="-590" y="28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CC87-DC38-48E8-B015-04656D17284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1460-4CC8-4E97-991A-90604606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115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19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489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73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446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21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75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95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508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81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0163-FEA8-5448-A08E-AA35003A1346}" type="datetimeFigureOut">
              <a:rPr lang="x-none" smtClean="0"/>
              <a:t>15.05.2022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5387-8B8E-F048-BBA0-A6B0BFB648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9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tif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tif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A7EE5F0-D38D-9941-817E-C09CCF711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491" y="512332"/>
            <a:ext cx="1179195" cy="1993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59BB208-33CA-CF48-A9BC-ADCD5E1F3C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3648" y="500267"/>
            <a:ext cx="1186180" cy="199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ACB1A21-DCE3-AD44-8AC5-6541776965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42664" y="497092"/>
            <a:ext cx="1080770" cy="2000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EBC4D86-B66F-1B4C-840A-A973979579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02221" y="524397"/>
            <a:ext cx="1073150" cy="1965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A869A74-6602-314D-A43F-CE370B962AE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85755" y="2690739"/>
            <a:ext cx="1082040" cy="20135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B5A8123-27B0-A447-85DC-9402815ABE0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381" y="2686294"/>
            <a:ext cx="1124585" cy="200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099705B-0DDE-9748-B937-CFE24007E29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232218" y="2686929"/>
            <a:ext cx="1124585" cy="2006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59DD425-9E2B-E04A-97B6-5ACF0C8DC3D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492302" y="2698359"/>
            <a:ext cx="1071880" cy="1993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CF8BA94-AC8B-B241-AB00-2B646FBDA14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695871" y="2691374"/>
            <a:ext cx="1114425" cy="1993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8B576CF-C76C-CB4A-BCFF-772B454BC61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593134" y="2688834"/>
            <a:ext cx="1085850" cy="20008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E340394-AA72-B244-ABC5-910E1A3A6DB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7571" y="5364302"/>
            <a:ext cx="1186815" cy="2006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509EB07-6F62-F94D-AD44-065C64E35716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227138" y="5368112"/>
            <a:ext cx="1186815" cy="19989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67B5FA3-42A1-EF4C-BBF6-2FCFA47813E0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2373690" y="5362397"/>
            <a:ext cx="1130300" cy="2013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64DBD55-5E4D-0742-A73D-5EF0B9DE3904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3463092" y="5411292"/>
            <a:ext cx="1087120" cy="193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7E3DDAD-F7C5-0446-8876-63F80E989672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504234" y="5397957"/>
            <a:ext cx="1033145" cy="19367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A21E7C5-82D5-3446-A339-19B7DA7F8CE0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5492671" y="5411292"/>
            <a:ext cx="1039495" cy="1930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23D7B2F-64E7-3642-94B8-F5FB67AB7290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82491" y="7676555"/>
            <a:ext cx="1078230" cy="18415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5E56DA5-3F29-2547-A69F-5FD067A1DA7D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1138238" y="7676555"/>
            <a:ext cx="1071880" cy="18415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B15F521-6F98-B949-B656-0BED32F4CCB3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2176840" y="7676555"/>
            <a:ext cx="1025525" cy="1841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43032FBD-1BE5-E249-8D95-63C54EF14320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3252907" y="7578130"/>
            <a:ext cx="1300480" cy="20186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5EBB9BE-DA13-9A4A-B4F2-306DF18ABA75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>
          <a:xfrm>
            <a:off x="4439464" y="7588290"/>
            <a:ext cx="1077595" cy="20116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37244A1-F700-EA47-92AD-984120203FF7}"/>
              </a:ext>
            </a:extLst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5494576" y="7585750"/>
            <a:ext cx="1077595" cy="20116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C0C8E82-E81F-F54E-8A16-75FE49B730B6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5" y="519317"/>
            <a:ext cx="1123315" cy="19875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F736826F-D1D2-5648-8C1C-43C1E368C4CD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32" y="492012"/>
            <a:ext cx="1139190" cy="2015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B2B7DC-C011-744C-8BCF-CE15D913A62B}"/>
              </a:ext>
            </a:extLst>
          </p:cNvPr>
          <p:cNvSpPr/>
          <p:nvPr/>
        </p:nvSpPr>
        <p:spPr>
          <a:xfrm>
            <a:off x="79671" y="122412"/>
            <a:ext cx="5693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	Corticosteroid hormone derivates in ALF</a:t>
            </a:r>
            <a:endParaRPr lang="x-non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A61475-E729-4C40-B12C-E1F59C61C84F}"/>
              </a:ext>
            </a:extLst>
          </p:cNvPr>
          <p:cNvSpPr/>
          <p:nvPr/>
        </p:nvSpPr>
        <p:spPr>
          <a:xfrm>
            <a:off x="79671" y="4971664"/>
            <a:ext cx="8173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	Corticosteroid hormone derivates in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ACLF</a:t>
            </a:r>
            <a:r>
              <a:rPr lang="x-non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4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Flint</dc:creator>
  <cp:lastModifiedBy>Thibault Schaeffer</cp:lastModifiedBy>
  <cp:revision>3</cp:revision>
  <dcterms:created xsi:type="dcterms:W3CDTF">2021-03-15T12:37:44Z</dcterms:created>
  <dcterms:modified xsi:type="dcterms:W3CDTF">2022-05-15T13:00:19Z</dcterms:modified>
</cp:coreProperties>
</file>