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238" y="23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B3648-F88C-415E-96E2-1786EC6A0186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522C1-4F5A-469C-8FE5-7BA7D6B05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522C1-4F5A-469C-8FE5-7BA7D6B053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54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DA02-6436-49E2-B70B-7FAD6CFEC4C9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9E97-43BB-43F8-8663-64D144CD5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75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DA02-6436-49E2-B70B-7FAD6CFEC4C9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9E97-43BB-43F8-8663-64D144CD5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73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DA02-6436-49E2-B70B-7FAD6CFEC4C9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9E97-43BB-43F8-8663-64D144CD5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2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DA02-6436-49E2-B70B-7FAD6CFEC4C9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9E97-43BB-43F8-8663-64D144CD5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79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DA02-6436-49E2-B70B-7FAD6CFEC4C9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9E97-43BB-43F8-8663-64D144CD5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769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DA02-6436-49E2-B70B-7FAD6CFEC4C9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9E97-43BB-43F8-8663-64D144CD5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05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DA02-6436-49E2-B70B-7FAD6CFEC4C9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9E97-43BB-43F8-8663-64D144CD5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3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DA02-6436-49E2-B70B-7FAD6CFEC4C9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9E97-43BB-43F8-8663-64D144CD5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92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DA02-6436-49E2-B70B-7FAD6CFEC4C9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9E97-43BB-43F8-8663-64D144CD5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08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DA02-6436-49E2-B70B-7FAD6CFEC4C9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9E97-43BB-43F8-8663-64D144CD5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2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DA02-6436-49E2-B70B-7FAD6CFEC4C9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9E97-43BB-43F8-8663-64D144CD5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30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FDA02-6436-49E2-B70B-7FAD6CFEC4C9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09E97-43BB-43F8-8663-64D144CD5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66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10" Type="http://schemas.openxmlformats.org/officeDocument/2006/relationships/image" Target="../media/image8.emf"/><Relationship Id="rId4" Type="http://schemas.openxmlformats.org/officeDocument/2006/relationships/image" Target="../media/image2.emf"/><Relationship Id="rId9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DF89D0C-7CD5-FF4F-8B47-248F7CEF204A}"/>
              </a:ext>
            </a:extLst>
          </p:cNvPr>
          <p:cNvSpPr txBox="1"/>
          <p:nvPr/>
        </p:nvSpPr>
        <p:spPr>
          <a:xfrm>
            <a:off x="593821" y="971600"/>
            <a:ext cx="8786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b="1" noProof="1"/>
              <a:t>ALF</a:t>
            </a:r>
            <a:endParaRPr lang="en-US" sz="1200" b="1" noProof="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49F25C8-E9BC-BA4E-81BD-5668867293A0}"/>
              </a:ext>
            </a:extLst>
          </p:cNvPr>
          <p:cNvSpPr txBox="1"/>
          <p:nvPr/>
        </p:nvSpPr>
        <p:spPr>
          <a:xfrm>
            <a:off x="584329" y="4458801"/>
            <a:ext cx="8786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b="1" noProof="1"/>
              <a:t>ACLF</a:t>
            </a:r>
            <a:endParaRPr lang="en-US" sz="1200" b="1" noProof="1"/>
          </a:p>
        </p:txBody>
      </p:sp>
      <p:sp>
        <p:nvSpPr>
          <p:cNvPr id="6" name="Textfeld 68">
            <a:extLst>
              <a:ext uri="{FF2B5EF4-FFF2-40B4-BE49-F238E27FC236}">
                <a16:creationId xmlns:a16="http://schemas.microsoft.com/office/drawing/2014/main" xmlns="" id="{D42DE8CE-4938-AE48-A375-E96060C6E884}"/>
              </a:ext>
            </a:extLst>
          </p:cNvPr>
          <p:cNvSpPr txBox="1"/>
          <p:nvPr/>
        </p:nvSpPr>
        <p:spPr>
          <a:xfrm>
            <a:off x="1201578" y="4517471"/>
            <a:ext cx="1846339" cy="15966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51435" tIns="25718" rIns="51435" bIns="25718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700" b="1" noProof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Baseline Cortisol &lt; 275 nmol/L (LC-MS)</a:t>
            </a:r>
            <a:endParaRPr lang="en-US" sz="900" noProof="1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Bild 69">
            <a:extLst>
              <a:ext uri="{FF2B5EF4-FFF2-40B4-BE49-F238E27FC236}">
                <a16:creationId xmlns:a16="http://schemas.microsoft.com/office/drawing/2014/main" xmlns="" id="{BB8C4D81-44F2-8E48-BAFB-BFA7568B18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57" y="4661949"/>
            <a:ext cx="2113556" cy="1148524"/>
          </a:xfrm>
          <a:prstGeom prst="rect">
            <a:avLst/>
          </a:prstGeom>
        </p:spPr>
      </p:pic>
      <p:pic>
        <p:nvPicPr>
          <p:cNvPr id="8" name="Bild 18">
            <a:extLst>
              <a:ext uri="{FF2B5EF4-FFF2-40B4-BE49-F238E27FC236}">
                <a16:creationId xmlns:a16="http://schemas.microsoft.com/office/drawing/2014/main" xmlns="" id="{249C5AD9-AEFF-0E46-AB80-9E5A0F0FBC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84" y="4661949"/>
            <a:ext cx="2309893" cy="1219116"/>
          </a:xfrm>
          <a:prstGeom prst="rect">
            <a:avLst/>
          </a:prstGeom>
        </p:spPr>
      </p:pic>
      <p:sp>
        <p:nvSpPr>
          <p:cNvPr id="9" name="Textfeld 45">
            <a:extLst>
              <a:ext uri="{FF2B5EF4-FFF2-40B4-BE49-F238E27FC236}">
                <a16:creationId xmlns:a16="http://schemas.microsoft.com/office/drawing/2014/main" xmlns="" id="{2B251094-B330-3D49-B852-F8741DE97A0D}"/>
              </a:ext>
            </a:extLst>
          </p:cNvPr>
          <p:cNvSpPr txBox="1"/>
          <p:nvPr/>
        </p:nvSpPr>
        <p:spPr>
          <a:xfrm>
            <a:off x="1132695" y="1018771"/>
            <a:ext cx="1782219" cy="15966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51435" tIns="25718" rIns="51435" bIns="25718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700" b="1" noProof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Baseline Cortisol &lt; 275 nmol/L (LC-MS)</a:t>
            </a:r>
            <a:endParaRPr lang="en-US" sz="900" noProof="1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Bild 46">
            <a:extLst>
              <a:ext uri="{FF2B5EF4-FFF2-40B4-BE49-F238E27FC236}">
                <a16:creationId xmlns:a16="http://schemas.microsoft.com/office/drawing/2014/main" xmlns="" id="{7B631A9B-2F3D-5947-9EDB-39FA9FBEC3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57" y="1284132"/>
            <a:ext cx="2114032" cy="1147380"/>
          </a:xfrm>
          <a:prstGeom prst="rect">
            <a:avLst/>
          </a:prstGeom>
        </p:spPr>
      </p:pic>
      <p:pic>
        <p:nvPicPr>
          <p:cNvPr id="11" name="Bild 47">
            <a:extLst>
              <a:ext uri="{FF2B5EF4-FFF2-40B4-BE49-F238E27FC236}">
                <a16:creationId xmlns:a16="http://schemas.microsoft.com/office/drawing/2014/main" xmlns="" id="{A59FD1F9-4D97-5B42-891F-889052E3D9E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84" y="1284132"/>
            <a:ext cx="2113556" cy="114852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AC4917B-9DE1-A946-87F7-0AFEAAC5CAC1}"/>
              </a:ext>
            </a:extLst>
          </p:cNvPr>
          <p:cNvSpPr txBox="1"/>
          <p:nvPr/>
        </p:nvSpPr>
        <p:spPr>
          <a:xfrm flipH="1">
            <a:off x="5374579" y="1326266"/>
            <a:ext cx="51950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600" noProof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n=3</a:t>
            </a:r>
            <a:endParaRPr lang="en-US" sz="600" noProof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9848D75-DAFF-6541-9C86-7F28657911DD}"/>
              </a:ext>
            </a:extLst>
          </p:cNvPr>
          <p:cNvSpPr txBox="1"/>
          <p:nvPr/>
        </p:nvSpPr>
        <p:spPr>
          <a:xfrm>
            <a:off x="5375804" y="1448203"/>
            <a:ext cx="70475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600" noProof="1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n=7</a:t>
            </a:r>
            <a:endParaRPr lang="en-US" sz="600" noProof="1">
              <a:solidFill>
                <a:srgbClr val="CC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4FBADD8A-A3F2-5B46-8B4B-40EAD5E4E065}"/>
              </a:ext>
            </a:extLst>
          </p:cNvPr>
          <p:cNvSpPr txBox="1"/>
          <p:nvPr/>
        </p:nvSpPr>
        <p:spPr>
          <a:xfrm>
            <a:off x="5426417" y="1565428"/>
            <a:ext cx="57068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600" noProof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n=4</a:t>
            </a:r>
            <a:endParaRPr lang="en-US" sz="600" noProof="1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2DD1239-8F20-8844-AB6E-73BB74F724D6}"/>
              </a:ext>
            </a:extLst>
          </p:cNvPr>
          <p:cNvSpPr txBox="1"/>
          <p:nvPr/>
        </p:nvSpPr>
        <p:spPr>
          <a:xfrm>
            <a:off x="5481704" y="1673728"/>
            <a:ext cx="70475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600" noProof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n=5</a:t>
            </a:r>
            <a:endParaRPr lang="en-US" sz="600" noProof="1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8F0216B-6A5F-854D-B0D6-50D47E64013B}"/>
              </a:ext>
            </a:extLst>
          </p:cNvPr>
          <p:cNvSpPr txBox="1"/>
          <p:nvPr/>
        </p:nvSpPr>
        <p:spPr>
          <a:xfrm flipH="1">
            <a:off x="5486534" y="4693793"/>
            <a:ext cx="51950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600" noProof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n=1</a:t>
            </a:r>
            <a:endParaRPr lang="en-US" sz="600" noProof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FD2327EA-CB14-8A44-A41C-7EE4B8BD81CB}"/>
              </a:ext>
            </a:extLst>
          </p:cNvPr>
          <p:cNvSpPr txBox="1"/>
          <p:nvPr/>
        </p:nvSpPr>
        <p:spPr>
          <a:xfrm>
            <a:off x="5547397" y="4831586"/>
            <a:ext cx="70475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600" noProof="1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n=10</a:t>
            </a:r>
            <a:endParaRPr lang="en-US" sz="600" noProof="1">
              <a:solidFill>
                <a:srgbClr val="CC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1F83E012-4A51-9F45-B7A3-D76C8CDFC16C}"/>
              </a:ext>
            </a:extLst>
          </p:cNvPr>
          <p:cNvSpPr txBox="1"/>
          <p:nvPr/>
        </p:nvSpPr>
        <p:spPr>
          <a:xfrm>
            <a:off x="5608449" y="4981690"/>
            <a:ext cx="57068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600" noProof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n=9</a:t>
            </a:r>
            <a:endParaRPr lang="en-US" sz="600" noProof="1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8440E0A6-CAD5-FC4C-9B9E-A3BD086DCDAF}"/>
              </a:ext>
            </a:extLst>
          </p:cNvPr>
          <p:cNvSpPr txBox="1"/>
          <p:nvPr/>
        </p:nvSpPr>
        <p:spPr>
          <a:xfrm>
            <a:off x="5691437" y="5084054"/>
            <a:ext cx="70475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600" noProof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n=9</a:t>
            </a:r>
            <a:endParaRPr lang="en-US" sz="600" noProof="1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48">
            <a:extLst>
              <a:ext uri="{FF2B5EF4-FFF2-40B4-BE49-F238E27FC236}">
                <a16:creationId xmlns:a16="http://schemas.microsoft.com/office/drawing/2014/main" xmlns="" id="{06EA5BD6-6DBF-9242-9159-B210A4163D8F}"/>
              </a:ext>
            </a:extLst>
          </p:cNvPr>
          <p:cNvSpPr txBox="1"/>
          <p:nvPr/>
        </p:nvSpPr>
        <p:spPr>
          <a:xfrm>
            <a:off x="1132695" y="2603320"/>
            <a:ext cx="1848583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7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Baseline</a:t>
            </a:r>
            <a:r>
              <a:rPr lang="en-GB" sz="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cortisol &lt; 414 nmol/L (LC-MS)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053284FD-38AB-5E4D-B856-ECC6769BD882}"/>
              </a:ext>
            </a:extLst>
          </p:cNvPr>
          <p:cNvSpPr txBox="1"/>
          <p:nvPr/>
        </p:nvSpPr>
        <p:spPr>
          <a:xfrm flipH="1">
            <a:off x="5528712" y="2815360"/>
            <a:ext cx="55361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n=4</a:t>
            </a:r>
            <a:endParaRPr lang="en-US" sz="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A49D02F9-B568-A84E-85B3-F44B2994022C}"/>
              </a:ext>
            </a:extLst>
          </p:cNvPr>
          <p:cNvSpPr txBox="1"/>
          <p:nvPr/>
        </p:nvSpPr>
        <p:spPr>
          <a:xfrm>
            <a:off x="5562936" y="2942768"/>
            <a:ext cx="75102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600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n=10</a:t>
            </a:r>
            <a:endParaRPr lang="en-US" sz="600" dirty="0">
              <a:solidFill>
                <a:srgbClr val="CC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58B99928-43CB-2C4C-8A14-64BEB1317D37}"/>
              </a:ext>
            </a:extLst>
          </p:cNvPr>
          <p:cNvSpPr txBox="1"/>
          <p:nvPr/>
        </p:nvSpPr>
        <p:spPr>
          <a:xfrm>
            <a:off x="5634330" y="3105484"/>
            <a:ext cx="60814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n=3</a:t>
            </a:r>
            <a:endParaRPr lang="en-US" sz="6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6ADB772F-B1BE-D240-AAFD-AB9549F21240}"/>
              </a:ext>
            </a:extLst>
          </p:cNvPr>
          <p:cNvSpPr txBox="1"/>
          <p:nvPr/>
        </p:nvSpPr>
        <p:spPr>
          <a:xfrm>
            <a:off x="5666660" y="3199381"/>
            <a:ext cx="75102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n=2</a:t>
            </a:r>
            <a:endParaRPr lang="en-US" sz="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Grafik 37">
            <a:extLst>
              <a:ext uri="{FF2B5EF4-FFF2-40B4-BE49-F238E27FC236}">
                <a16:creationId xmlns:a16="http://schemas.microsoft.com/office/drawing/2014/main" xmlns="" id="{0C3F79BE-8AD1-A641-8E75-88E21F2A20C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3457" y="2771800"/>
            <a:ext cx="2070279" cy="1224494"/>
          </a:xfrm>
          <a:prstGeom prst="rect">
            <a:avLst/>
          </a:prstGeom>
        </p:spPr>
      </p:pic>
      <p:pic>
        <p:nvPicPr>
          <p:cNvPr id="26" name="Grafik 38">
            <a:extLst>
              <a:ext uri="{FF2B5EF4-FFF2-40B4-BE49-F238E27FC236}">
                <a16:creationId xmlns:a16="http://schemas.microsoft.com/office/drawing/2014/main" xmlns="" id="{70CBC25D-3F38-E24F-96F7-C488D9D6403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76284" y="2796109"/>
            <a:ext cx="2290376" cy="1224495"/>
          </a:xfrm>
          <a:prstGeom prst="rect">
            <a:avLst/>
          </a:prstGeom>
        </p:spPr>
      </p:pic>
      <p:sp>
        <p:nvSpPr>
          <p:cNvPr id="27" name="Textfeld 71">
            <a:extLst>
              <a:ext uri="{FF2B5EF4-FFF2-40B4-BE49-F238E27FC236}">
                <a16:creationId xmlns:a16="http://schemas.microsoft.com/office/drawing/2014/main" xmlns="" id="{4711728B-30A1-E746-A001-52FF879198B1}"/>
              </a:ext>
            </a:extLst>
          </p:cNvPr>
          <p:cNvSpPr txBox="1"/>
          <p:nvPr/>
        </p:nvSpPr>
        <p:spPr>
          <a:xfrm>
            <a:off x="1201578" y="6042035"/>
            <a:ext cx="1848583" cy="22006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7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Baseline</a:t>
            </a:r>
            <a:r>
              <a:rPr lang="en-GB" sz="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cortisol &lt; 414 nmol/L (LC-MS)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8" name="Grafik 42">
            <a:extLst>
              <a:ext uri="{FF2B5EF4-FFF2-40B4-BE49-F238E27FC236}">
                <a16:creationId xmlns:a16="http://schemas.microsoft.com/office/drawing/2014/main" xmlns="" id="{1DEF2A38-AC20-954C-9696-9C8A873A8EC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90575" y="6192081"/>
            <a:ext cx="2043402" cy="1320250"/>
          </a:xfrm>
          <a:prstGeom prst="rect">
            <a:avLst/>
          </a:prstGeom>
        </p:spPr>
      </p:pic>
      <p:pic>
        <p:nvPicPr>
          <p:cNvPr id="29" name="Grafik 44">
            <a:extLst>
              <a:ext uri="{FF2B5EF4-FFF2-40B4-BE49-F238E27FC236}">
                <a16:creationId xmlns:a16="http://schemas.microsoft.com/office/drawing/2014/main" xmlns="" id="{14EAD744-E0E0-F940-BC1C-7F1E55A7F0F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51413" y="6192156"/>
            <a:ext cx="2405317" cy="1318617"/>
          </a:xfrm>
          <a:prstGeom prst="rect">
            <a:avLst/>
          </a:prstGeom>
        </p:spPr>
      </p:pic>
      <p:sp>
        <p:nvSpPr>
          <p:cNvPr id="30" name="TextBox 24">
            <a:extLst>
              <a:ext uri="{FF2B5EF4-FFF2-40B4-BE49-F238E27FC236}">
                <a16:creationId xmlns:a16="http://schemas.microsoft.com/office/drawing/2014/main" xmlns="" id="{91D0E7B4-45EA-DE4A-A3B2-D1AFF258B751}"/>
              </a:ext>
            </a:extLst>
          </p:cNvPr>
          <p:cNvSpPr txBox="1"/>
          <p:nvPr/>
        </p:nvSpPr>
        <p:spPr>
          <a:xfrm flipH="1">
            <a:off x="5510160" y="6205852"/>
            <a:ext cx="553611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n=4</a:t>
            </a:r>
            <a:endParaRPr lang="en-US" sz="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25">
            <a:extLst>
              <a:ext uri="{FF2B5EF4-FFF2-40B4-BE49-F238E27FC236}">
                <a16:creationId xmlns:a16="http://schemas.microsoft.com/office/drawing/2014/main" xmlns="" id="{D9B5625F-193A-D64F-8C63-282CACDD8AC1}"/>
              </a:ext>
            </a:extLst>
          </p:cNvPr>
          <p:cNvSpPr txBox="1"/>
          <p:nvPr/>
        </p:nvSpPr>
        <p:spPr>
          <a:xfrm>
            <a:off x="5547397" y="6372823"/>
            <a:ext cx="751023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600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n=15</a:t>
            </a:r>
            <a:endParaRPr lang="en-US" sz="600" dirty="0">
              <a:solidFill>
                <a:srgbClr val="CC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26">
            <a:extLst>
              <a:ext uri="{FF2B5EF4-FFF2-40B4-BE49-F238E27FC236}">
                <a16:creationId xmlns:a16="http://schemas.microsoft.com/office/drawing/2014/main" xmlns="" id="{510245F6-401E-484A-8D02-B579C5987410}"/>
              </a:ext>
            </a:extLst>
          </p:cNvPr>
          <p:cNvSpPr txBox="1"/>
          <p:nvPr/>
        </p:nvSpPr>
        <p:spPr>
          <a:xfrm>
            <a:off x="5550094" y="6478853"/>
            <a:ext cx="608148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n=7</a:t>
            </a:r>
            <a:endParaRPr lang="en-US" sz="6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27">
            <a:extLst>
              <a:ext uri="{FF2B5EF4-FFF2-40B4-BE49-F238E27FC236}">
                <a16:creationId xmlns:a16="http://schemas.microsoft.com/office/drawing/2014/main" xmlns="" id="{71D9C661-1841-4640-AC81-020B4D2E5131}"/>
              </a:ext>
            </a:extLst>
          </p:cNvPr>
          <p:cNvSpPr txBox="1"/>
          <p:nvPr/>
        </p:nvSpPr>
        <p:spPr>
          <a:xfrm>
            <a:off x="5601036" y="6630084"/>
            <a:ext cx="751023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n=3</a:t>
            </a:r>
            <a:endParaRPr lang="en-US" sz="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B3A03556-5D79-814C-89AD-23A69D8EE641}"/>
              </a:ext>
            </a:extLst>
          </p:cNvPr>
          <p:cNvSpPr txBox="1"/>
          <p:nvPr/>
        </p:nvSpPr>
        <p:spPr>
          <a:xfrm>
            <a:off x="178876" y="966152"/>
            <a:ext cx="675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b="1" dirty="0"/>
              <a:t>A</a:t>
            </a:r>
            <a:endParaRPr lang="x-none" sz="1600" b="1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B3A03556-5D79-814C-89AD-23A69D8EE641}"/>
              </a:ext>
            </a:extLst>
          </p:cNvPr>
          <p:cNvSpPr txBox="1"/>
          <p:nvPr/>
        </p:nvSpPr>
        <p:spPr>
          <a:xfrm>
            <a:off x="141065" y="4397246"/>
            <a:ext cx="675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b="1" dirty="0"/>
              <a:t>B</a:t>
            </a:r>
            <a:endParaRPr lang="x-none" sz="1600" b="1" dirty="0"/>
          </a:p>
        </p:txBody>
      </p:sp>
    </p:spTree>
    <p:extLst>
      <p:ext uri="{BB962C8B-B14F-4D97-AF65-F5344CB8AC3E}">
        <p14:creationId xmlns:p14="http://schemas.microsoft.com/office/powerpoint/2010/main" val="2488062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Thibault Schaeffer</dc:creator>
  <cp:lastModifiedBy>Thibault Schaeffer</cp:lastModifiedBy>
  <cp:revision>3</cp:revision>
  <dcterms:created xsi:type="dcterms:W3CDTF">2022-05-15T12:30:24Z</dcterms:created>
  <dcterms:modified xsi:type="dcterms:W3CDTF">2022-05-15T12:37:49Z</dcterms:modified>
</cp:coreProperties>
</file>