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83"/>
    <p:restoredTop sz="94674"/>
  </p:normalViewPr>
  <p:slideViewPr>
    <p:cSldViewPr snapToGrid="0" snapToObjects="1">
      <p:cViewPr>
        <p:scale>
          <a:sx n="189" d="100"/>
          <a:sy n="189" d="100"/>
        </p:scale>
        <p:origin x="80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4632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52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724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644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1393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943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804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257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4639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863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619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EAAE1-CE0B-3E46-A7BE-05196D0B9D4B}" type="datetimeFigureOut">
              <a:rPr lang="x-none" smtClean="0"/>
              <a:t>13.06.22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F992B-4AF2-EF44-A9F1-BFA2D044697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52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 10">
            <a:extLst>
              <a:ext uri="{FF2B5EF4-FFF2-40B4-BE49-F238E27FC236}">
                <a16:creationId xmlns:a16="http://schemas.microsoft.com/office/drawing/2014/main" id="{59387FE8-111C-804F-8B5A-4010B5A0C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09" y="215103"/>
            <a:ext cx="1252342" cy="1219775"/>
          </a:xfrm>
          <a:prstGeom prst="rect">
            <a:avLst/>
          </a:prstGeom>
        </p:spPr>
      </p:pic>
      <p:pic>
        <p:nvPicPr>
          <p:cNvPr id="34" name="Bild 12">
            <a:extLst>
              <a:ext uri="{FF2B5EF4-FFF2-40B4-BE49-F238E27FC236}">
                <a16:creationId xmlns:a16="http://schemas.microsoft.com/office/drawing/2014/main" id="{CDD2C918-CEC3-3F47-953F-FB6FEB1A2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050" y="215103"/>
            <a:ext cx="1485971" cy="1175515"/>
          </a:xfrm>
          <a:prstGeom prst="rect">
            <a:avLst/>
          </a:prstGeom>
        </p:spPr>
      </p:pic>
      <p:pic>
        <p:nvPicPr>
          <p:cNvPr id="50" name="Bild 9">
            <a:extLst>
              <a:ext uri="{FF2B5EF4-FFF2-40B4-BE49-F238E27FC236}">
                <a16:creationId xmlns:a16="http://schemas.microsoft.com/office/drawing/2014/main" id="{1B77818B-19A9-ED46-A4A3-057334DEE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36" y="208408"/>
            <a:ext cx="959415" cy="1170717"/>
          </a:xfrm>
          <a:prstGeom prst="rect">
            <a:avLst/>
          </a:prstGeom>
        </p:spPr>
      </p:pic>
      <p:pic>
        <p:nvPicPr>
          <p:cNvPr id="51" name="Bild 1">
            <a:extLst>
              <a:ext uri="{FF2B5EF4-FFF2-40B4-BE49-F238E27FC236}">
                <a16:creationId xmlns:a16="http://schemas.microsoft.com/office/drawing/2014/main" id="{33A17CAD-3F65-1341-93E7-4A85539CC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136" y="3439259"/>
            <a:ext cx="1068887" cy="1295646"/>
          </a:xfrm>
          <a:prstGeom prst="rect">
            <a:avLst/>
          </a:prstGeom>
        </p:spPr>
      </p:pic>
      <p:pic>
        <p:nvPicPr>
          <p:cNvPr id="52" name="Bild 2">
            <a:extLst>
              <a:ext uri="{FF2B5EF4-FFF2-40B4-BE49-F238E27FC236}">
                <a16:creationId xmlns:a16="http://schemas.microsoft.com/office/drawing/2014/main" id="{7248AAE8-B46F-5646-9CE7-3D85896D26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1224" y="3507884"/>
            <a:ext cx="1237972" cy="1227021"/>
          </a:xfrm>
          <a:prstGeom prst="rect">
            <a:avLst/>
          </a:prstGeom>
        </p:spPr>
      </p:pic>
      <p:pic>
        <p:nvPicPr>
          <p:cNvPr id="53" name="Bild 3">
            <a:extLst>
              <a:ext uri="{FF2B5EF4-FFF2-40B4-BE49-F238E27FC236}">
                <a16:creationId xmlns:a16="http://schemas.microsoft.com/office/drawing/2014/main" id="{6B3C1365-1456-8C43-B658-08304D8835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2456" y="3439259"/>
            <a:ext cx="1313279" cy="122758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F22C6D1-A805-404B-B6FF-17E69C0A1F2A}"/>
              </a:ext>
            </a:extLst>
          </p:cNvPr>
          <p:cNvSpPr txBox="1"/>
          <p:nvPr/>
        </p:nvSpPr>
        <p:spPr>
          <a:xfrm>
            <a:off x="60917" y="163454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b="1" dirty="0"/>
              <a:t>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D92CEC-4061-C944-8D92-5976405A64EA}"/>
              </a:ext>
            </a:extLst>
          </p:cNvPr>
          <p:cNvSpPr txBox="1"/>
          <p:nvPr/>
        </p:nvSpPr>
        <p:spPr>
          <a:xfrm>
            <a:off x="60917" y="3326245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b="1" dirty="0"/>
              <a:t>B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68C99B-EC29-E648-9997-5FEBADD571A4}"/>
              </a:ext>
            </a:extLst>
          </p:cNvPr>
          <p:cNvSpPr txBox="1"/>
          <p:nvPr/>
        </p:nvSpPr>
        <p:spPr>
          <a:xfrm>
            <a:off x="60917" y="6673666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C</a:t>
            </a:r>
            <a:endParaRPr lang="x-none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6" y="6741911"/>
            <a:ext cx="4061579" cy="1299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D2A293-6673-014A-9E92-E5B4A261A2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136" y="1488274"/>
            <a:ext cx="2612501" cy="1605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9AC8CA-7169-8947-92E1-19349F0770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6479" y="1488274"/>
            <a:ext cx="3448294" cy="1605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8DA2E6-1155-574F-AA16-DD3065606F6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2148" y="4830422"/>
            <a:ext cx="2612489" cy="1605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9EB700-C4EB-5346-9B4C-9D1CC31C84A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66479" y="4830422"/>
            <a:ext cx="3448294" cy="160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F9E0C8-7463-D74F-AB12-5C93A8460F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8094" y="8172063"/>
            <a:ext cx="2639695" cy="1605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55BD31-57BC-2944-8CB9-DA4C40AD74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66479" y="8172063"/>
            <a:ext cx="3448294" cy="16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5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</Words>
  <Application>Microsoft Macintosh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Flint</dc:creator>
  <cp:lastModifiedBy>Flint</cp:lastModifiedBy>
  <cp:revision>13</cp:revision>
  <dcterms:created xsi:type="dcterms:W3CDTF">2021-03-24T14:51:32Z</dcterms:created>
  <dcterms:modified xsi:type="dcterms:W3CDTF">2022-06-13T10:35:44Z</dcterms:modified>
</cp:coreProperties>
</file>