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219"/>
    <p:restoredTop sz="94674"/>
  </p:normalViewPr>
  <p:slideViewPr>
    <p:cSldViewPr snapToGrid="0" snapToObjects="1">
      <p:cViewPr>
        <p:scale>
          <a:sx n="108" d="100"/>
          <a:sy n="108" d="100"/>
        </p:scale>
        <p:origin x="144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380BD0-70E4-AC49-B4DC-284DB4179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55152C-3CB4-9148-88B8-285B82941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CF3B6-A20C-4B47-86A6-900E23D4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58B663-D228-1D46-A86E-9A429278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F565F1-E14B-5046-84E1-D807AF81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05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61718-61B1-CC41-A563-61A9D4E0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F7EDA4-CF07-1B48-9054-D4D65FCA7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FF6CA3-7169-B947-BC8E-8BA89FD4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9EBAF9-0312-9C41-AA52-978A225B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EA3D87-9D53-674A-8C02-968447A9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5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4E58D1-43A9-C74D-A395-C0DE22A2C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93CB5D-0A2B-364C-99FF-4E5FAF19B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476CF-0CE4-C04F-9B9B-62F8AA3E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04A35C-8AD9-1845-9E11-75A5C7A3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DA5A17-2FC4-5E46-B643-69FB54D4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92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A3742-6F74-724A-8A83-C4A45409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48BA34-00B3-D249-BC2A-41FF26821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D05B27-A7F0-4945-8323-1877DE0D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B35AC5-07EB-F146-8C40-314E3819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9A2F52-1566-CC4B-B74A-2B82D6B7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4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FD9E3-3993-0C44-BBFD-1D037324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6AEEFD-3DDE-B141-B27C-F58C4465E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BB6437-BA2D-D845-8AA7-03FA1D0D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211147-7A4C-0D48-A453-68999313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538D3-50A7-5942-9457-6E6D7987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32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2C15B-B7BA-E74E-923D-032368C3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E37FA0-DACB-1B46-9D74-177F9B2B6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A3D268-542E-EF4A-8808-318BFE061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5888C5-B337-C645-A129-8B102C01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C0AF8B-F266-B94D-A39B-DEE849FD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13F34F-369D-B447-8F24-BDEAED84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72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6F01A-4DC0-424A-ADD8-47DEBD47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461CDF-CB01-344A-834A-A888AD055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E24772-0141-2944-993F-AB4DBC81A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1E3928-16EE-FC4D-860C-8324C64D5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01FC922-2124-2F4E-AFB1-A7293185D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12EE78-701B-5240-BB5A-BFD1D4C4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ADDE16-F99C-A745-B187-9FB703B9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9F43CC-39FB-3241-A628-1763FD10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85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1AB43-A33E-3047-9D01-290D2C13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1EB376-6EE8-804A-A723-9B7A22DB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DEC91C-2626-1847-84EA-4D5A6F57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8915C6-D970-4248-A643-9688F93A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27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45AEC7-C74B-754E-84AB-9D607FE6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79BCA6-C725-F34C-8D5D-E4A9DD5F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20C899-BB62-4C4C-B6CE-0EE43042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02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EAFBE-C8D6-2545-8DE0-83F652DB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C3350B-69E4-B34B-9018-F722B2CED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B91D4B-4295-4A46-8753-78A17BC48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F1CF8E-ABD1-AD48-A8D6-DAAD541D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56755A-6E55-C843-B11E-0346CFE5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4F4371-4ABC-1548-9291-9FEE6746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1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6ABC53-DF56-A343-BAED-67CA4E4A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BF5DCD-414C-4549-9B1D-7151D5786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F16778-B393-2B44-B756-D01D8348A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345667-E9E5-6D48-A6A1-7A429C9C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1F76EF-7C00-7742-BEEC-6F1E781D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5D9B61-02F9-E84E-9AA5-F631293F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26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8F58A3-8536-4D4F-884D-D3DF685D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392719-5121-FC41-B1D1-264BB2A90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D95FE-EF7A-8C40-8493-B8D3F3714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C0BC-FE13-BF4D-87E3-DB2DDE6FEBE4}" type="datetimeFigureOut">
              <a:rPr lang="de-DE" smtClean="0"/>
              <a:t>15.06.22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F4DEC9-3DDC-8E47-AE18-38679602B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2339B0-236E-A24A-9D96-A1C4D39EB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AC148-537D-9940-A4B6-892BBDCDFD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83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png"/><Relationship Id="rId21" Type="http://schemas.openxmlformats.org/officeDocument/2006/relationships/image" Target="../media/image20.emf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23" Type="http://schemas.openxmlformats.org/officeDocument/2006/relationships/image" Target="../media/image22.png"/><Relationship Id="rId28" Type="http://schemas.openxmlformats.org/officeDocument/2006/relationships/image" Target="../media/image27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31" Type="http://schemas.openxmlformats.org/officeDocument/2006/relationships/image" Target="../media/image30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80A4501A-20AF-4A34-A9BF-6AB3B1C80ADB}"/>
              </a:ext>
            </a:extLst>
          </p:cNvPr>
          <p:cNvSpPr txBox="1"/>
          <p:nvPr/>
        </p:nvSpPr>
        <p:spPr>
          <a:xfrm>
            <a:off x="23709" y="1180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ALF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2DB195-F44A-4BD8-916F-2764450842FC}"/>
              </a:ext>
            </a:extLst>
          </p:cNvPr>
          <p:cNvSpPr txBox="1"/>
          <p:nvPr/>
        </p:nvSpPr>
        <p:spPr>
          <a:xfrm>
            <a:off x="5374876" y="12797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ACLF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4F7688-AEF7-4D82-9C5A-74EBD01F1B31}"/>
              </a:ext>
            </a:extLst>
          </p:cNvPr>
          <p:cNvSpPr txBox="1"/>
          <p:nvPr/>
        </p:nvSpPr>
        <p:spPr>
          <a:xfrm>
            <a:off x="662646" y="63080"/>
            <a:ext cx="54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</a:t>
            </a:r>
            <a:endParaRPr lang="en-US" b="1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BBAC1A0-7898-494C-9010-9C4DDB04D6B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15" y="1222878"/>
            <a:ext cx="163284" cy="8375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322AF14-FD41-DE49-B2E3-68B77D21272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18759" y="1181007"/>
            <a:ext cx="180000" cy="9233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26C114C-1288-4D41-863E-CD2AE139371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18759" y="3104306"/>
            <a:ext cx="180000" cy="9233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2DEDE0D-F851-454A-A5EF-821C80971DD8}"/>
              </a:ext>
            </a:extLst>
          </p:cNvPr>
          <p:cNvSpPr txBox="1"/>
          <p:nvPr/>
        </p:nvSpPr>
        <p:spPr>
          <a:xfrm>
            <a:off x="662645" y="2571999"/>
            <a:ext cx="54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C</a:t>
            </a:r>
            <a:endParaRPr lang="en-US" b="1" dirty="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951CB9D-5814-6F40-88A4-CAD80FDC645A}"/>
              </a:ext>
            </a:extLst>
          </p:cNvPr>
          <p:cNvGrpSpPr/>
          <p:nvPr/>
        </p:nvGrpSpPr>
        <p:grpSpPr>
          <a:xfrm>
            <a:off x="3229727" y="1802263"/>
            <a:ext cx="962648" cy="3941600"/>
            <a:chOff x="3464212" y="2216467"/>
            <a:chExt cx="962648" cy="3941600"/>
          </a:xfrm>
        </p:grpSpPr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7C351ACD-6A3B-5A42-923B-A4DCD9F0A664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4212" y="6069197"/>
              <a:ext cx="165369" cy="88870"/>
            </a:xfrm>
            <a:prstGeom prst="rect">
              <a:avLst/>
            </a:prstGeom>
          </p:spPr>
        </p:pic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id="{82ED91D7-4C82-4340-90F9-CB546A80AEB6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42860" y="2216467"/>
              <a:ext cx="684000" cy="108000"/>
            </a:xfrm>
            <a:prstGeom prst="rect">
              <a:avLst/>
            </a:prstGeom>
          </p:spPr>
        </p:pic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BE0C1408-CB30-AE4D-AEAB-F0E521A6960A}"/>
              </a:ext>
            </a:extLst>
          </p:cNvPr>
          <p:cNvGrpSpPr/>
          <p:nvPr/>
        </p:nvGrpSpPr>
        <p:grpSpPr>
          <a:xfrm>
            <a:off x="6813957" y="1664573"/>
            <a:ext cx="915704" cy="3998266"/>
            <a:chOff x="6808089" y="2103846"/>
            <a:chExt cx="915704" cy="3998266"/>
          </a:xfrm>
        </p:grpSpPr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FB20F32B-17FF-D74C-9588-29936CF79E28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08089" y="6027398"/>
              <a:ext cx="145653" cy="74714"/>
            </a:xfrm>
            <a:prstGeom prst="rect">
              <a:avLst/>
            </a:prstGeom>
          </p:spPr>
        </p:pic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059A6ACC-641E-1643-84F1-DE68E9E85C5B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9793" y="2103846"/>
              <a:ext cx="684000" cy="108000"/>
            </a:xfrm>
            <a:prstGeom prst="rect">
              <a:avLst/>
            </a:prstGeom>
          </p:spPr>
        </p:pic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CA4DE89-19A6-DC44-A2C0-CFE1AF4B8F8A}"/>
              </a:ext>
            </a:extLst>
          </p:cNvPr>
          <p:cNvGrpSpPr/>
          <p:nvPr/>
        </p:nvGrpSpPr>
        <p:grpSpPr>
          <a:xfrm>
            <a:off x="8798764" y="1674588"/>
            <a:ext cx="892362" cy="3976713"/>
            <a:chOff x="9118358" y="2113861"/>
            <a:chExt cx="892362" cy="3976713"/>
          </a:xfrm>
        </p:grpSpPr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AF457D52-7028-2345-B1B0-1611BD82C5CE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8358" y="6016625"/>
              <a:ext cx="144163" cy="73949"/>
            </a:xfrm>
            <a:prstGeom prst="rect">
              <a:avLst/>
            </a:prstGeom>
          </p:spPr>
        </p:pic>
        <p:pic>
          <p:nvPicPr>
            <p:cNvPr id="157" name="Picture 156">
              <a:extLst>
                <a:ext uri="{FF2B5EF4-FFF2-40B4-BE49-F238E27FC236}">
                  <a16:creationId xmlns:a16="http://schemas.microsoft.com/office/drawing/2014/main" id="{BAAF5543-8CF7-C346-8E1D-CAF338437DB1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26720" y="2113861"/>
              <a:ext cx="684000" cy="108000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99F7AFD-6392-464C-922D-C7CD68212B6A}"/>
              </a:ext>
            </a:extLst>
          </p:cNvPr>
          <p:cNvSpPr txBox="1"/>
          <p:nvPr/>
        </p:nvSpPr>
        <p:spPr>
          <a:xfrm>
            <a:off x="6238002" y="6615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/>
              <a:t>B</a:t>
            </a:r>
            <a:endParaRPr lang="en-US" b="1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D705EC1E-745F-FE41-86CD-630D93BE018C}"/>
              </a:ext>
            </a:extLst>
          </p:cNvPr>
          <p:cNvSpPr txBox="1"/>
          <p:nvPr/>
        </p:nvSpPr>
        <p:spPr>
          <a:xfrm>
            <a:off x="6241742" y="257199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/>
              <a:t>D</a:t>
            </a:r>
            <a:endParaRPr lang="en-US" b="1" dirty="0"/>
          </a:p>
        </p:txBody>
      </p:sp>
      <p:pic>
        <p:nvPicPr>
          <p:cNvPr id="182" name="Picture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304" y="5425107"/>
            <a:ext cx="1771309" cy="132725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A42296A3-46B2-5A4E-AC8D-A51299EDDD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1194" y="4124677"/>
            <a:ext cx="1583053" cy="98167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993383B7-4858-C444-8C80-A23B914BBF90}"/>
              </a:ext>
            </a:extLst>
          </p:cNvPr>
          <p:cNvGrpSpPr/>
          <p:nvPr/>
        </p:nvGrpSpPr>
        <p:grpSpPr>
          <a:xfrm>
            <a:off x="917965" y="49916"/>
            <a:ext cx="1867358" cy="1303864"/>
            <a:chOff x="943395" y="38492"/>
            <a:chExt cx="1867358" cy="1303864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D9D742A-8145-4849-9111-550705C129DA}"/>
                </a:ext>
              </a:extLst>
            </p:cNvPr>
            <p:cNvGrpSpPr/>
            <p:nvPr/>
          </p:nvGrpSpPr>
          <p:grpSpPr>
            <a:xfrm>
              <a:off x="943395" y="38492"/>
              <a:ext cx="1867358" cy="1303864"/>
              <a:chOff x="964491" y="-12813"/>
              <a:chExt cx="1867358" cy="130386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B429540B-9501-3542-980C-D1DBB3DAD612}"/>
                  </a:ext>
                </a:extLst>
              </p:cNvPr>
              <p:cNvGrpSpPr/>
              <p:nvPr/>
            </p:nvGrpSpPr>
            <p:grpSpPr>
              <a:xfrm>
                <a:off x="964491" y="-12813"/>
                <a:ext cx="1867358" cy="1303864"/>
                <a:chOff x="998595" y="-30429"/>
                <a:chExt cx="1867358" cy="1303864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8595" y="-30429"/>
                  <a:ext cx="1740089" cy="1303864"/>
                </a:xfrm>
                <a:prstGeom prst="rect">
                  <a:avLst/>
                </a:prstGeom>
              </p:spPr>
            </p:pic>
            <p:pic>
              <p:nvPicPr>
                <p:cNvPr id="49" name="Picture 48">
                  <a:extLst>
                    <a:ext uri="{FF2B5EF4-FFF2-40B4-BE49-F238E27FC236}">
                      <a16:creationId xmlns:a16="http://schemas.microsoft.com/office/drawing/2014/main" id="{1C2C67E4-DFD3-B645-B675-8A1B055A9B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82900" y="28027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41" name="Textfeld 26">
                <a:extLst>
                  <a:ext uri="{FF2B5EF4-FFF2-40B4-BE49-F238E27FC236}">
                    <a16:creationId xmlns:a16="http://schemas.microsoft.com/office/drawing/2014/main" id="{EBEEA19B-9A32-B34D-A273-70D942DFBF8F}"/>
                  </a:ext>
                </a:extLst>
              </p:cNvPr>
              <p:cNvSpPr txBox="1"/>
              <p:nvPr/>
            </p:nvSpPr>
            <p:spPr>
              <a:xfrm>
                <a:off x="1028715" y="19891"/>
                <a:ext cx="1287532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e-DE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Baseline cortisol</a:t>
                </a:r>
                <a:r>
                  <a:rPr lang="de-DE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275 nmol/L</a:t>
                </a:r>
                <a:endParaRPr lang="de-DE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0A9F5175-E2F8-4F4B-99A5-AADAD2A9E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94478" y="1253712"/>
              <a:ext cx="609600" cy="76200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D357F7F-3835-874E-AD99-55F2F46F815D}"/>
              </a:ext>
            </a:extLst>
          </p:cNvPr>
          <p:cNvGrpSpPr/>
          <p:nvPr/>
        </p:nvGrpSpPr>
        <p:grpSpPr>
          <a:xfrm>
            <a:off x="917066" y="1323013"/>
            <a:ext cx="2015445" cy="1356513"/>
            <a:chOff x="1008888" y="1368210"/>
            <a:chExt cx="2015445" cy="1356513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A6B575E-D5EB-C143-A163-252441E1823E}"/>
                </a:ext>
              </a:extLst>
            </p:cNvPr>
            <p:cNvGrpSpPr/>
            <p:nvPr/>
          </p:nvGrpSpPr>
          <p:grpSpPr>
            <a:xfrm>
              <a:off x="1008888" y="1368210"/>
              <a:ext cx="2015445" cy="1356513"/>
              <a:chOff x="919206" y="1368210"/>
              <a:chExt cx="2015445" cy="1356513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2410FD6-99D9-3C4E-B9A3-27A6EF1C4ADD}"/>
                  </a:ext>
                </a:extLst>
              </p:cNvPr>
              <p:cNvGrpSpPr/>
              <p:nvPr/>
            </p:nvGrpSpPr>
            <p:grpSpPr>
              <a:xfrm>
                <a:off x="919206" y="1417390"/>
                <a:ext cx="2015445" cy="1307333"/>
                <a:chOff x="964491" y="1265856"/>
                <a:chExt cx="2015445" cy="1307333"/>
              </a:xfrm>
            </p:grpSpPr>
            <p:pic>
              <p:nvPicPr>
                <p:cNvPr id="26" name="Picture 2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64491" y="1265856"/>
                  <a:ext cx="1744719" cy="1307333"/>
                </a:xfrm>
                <a:prstGeom prst="rect">
                  <a:avLst/>
                </a:prstGeom>
              </p:spPr>
            </p:pic>
            <p:pic>
              <p:nvPicPr>
                <p:cNvPr id="48" name="Picture 47">
                  <a:extLst>
                    <a:ext uri="{FF2B5EF4-FFF2-40B4-BE49-F238E27FC236}">
                      <a16:creationId xmlns:a16="http://schemas.microsoft.com/office/drawing/2014/main" id="{8ABDC2B5-EC72-D843-9E21-913BA32FC9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96883" y="1267552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42" name="Textfeld 34">
                <a:extLst>
                  <a:ext uri="{FF2B5EF4-FFF2-40B4-BE49-F238E27FC236}">
                    <a16:creationId xmlns:a16="http://schemas.microsoft.com/office/drawing/2014/main" id="{E5F6ADC8-A10B-A243-B3EF-0C641C223D69}"/>
                  </a:ext>
                </a:extLst>
              </p:cNvPr>
              <p:cNvSpPr txBox="1"/>
              <p:nvPr/>
            </p:nvSpPr>
            <p:spPr>
              <a:xfrm>
                <a:off x="989558" y="1368210"/>
                <a:ext cx="1287532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e-DE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Baseline cortisol</a:t>
                </a:r>
                <a:r>
                  <a:rPr lang="de-DE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414 nmol/L</a:t>
                </a:r>
                <a:endParaRPr lang="de-DE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FFEFF0D7-7B64-A44B-A082-2E4B28AB3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76447" y="2628143"/>
              <a:ext cx="609600" cy="76200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A6194A5-6EE8-6540-B5F5-B5A53E9AC3E9}"/>
              </a:ext>
            </a:extLst>
          </p:cNvPr>
          <p:cNvGrpSpPr/>
          <p:nvPr/>
        </p:nvGrpSpPr>
        <p:grpSpPr>
          <a:xfrm>
            <a:off x="921540" y="2626423"/>
            <a:ext cx="1939779" cy="1418110"/>
            <a:chOff x="944811" y="2544081"/>
            <a:chExt cx="1939779" cy="14181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4D63625-6CA0-C44C-884B-FA9603FB182C}"/>
                </a:ext>
              </a:extLst>
            </p:cNvPr>
            <p:cNvGrpSpPr/>
            <p:nvPr/>
          </p:nvGrpSpPr>
          <p:grpSpPr>
            <a:xfrm>
              <a:off x="944811" y="2544081"/>
              <a:ext cx="1939779" cy="1418110"/>
              <a:chOff x="952561" y="2532106"/>
              <a:chExt cx="1939779" cy="141811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6A4BF3CD-E0BA-F043-84D0-C1C13D65196B}"/>
                  </a:ext>
                </a:extLst>
              </p:cNvPr>
              <p:cNvGrpSpPr/>
              <p:nvPr/>
            </p:nvGrpSpPr>
            <p:grpSpPr>
              <a:xfrm>
                <a:off x="952561" y="2567057"/>
                <a:ext cx="1939779" cy="1383159"/>
                <a:chOff x="982726" y="2562732"/>
                <a:chExt cx="1939779" cy="1383159"/>
              </a:xfrm>
            </p:grpSpPr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82726" y="2562732"/>
                  <a:ext cx="1845914" cy="1383159"/>
                </a:xfrm>
                <a:prstGeom prst="rect">
                  <a:avLst/>
                </a:prstGeom>
              </p:spPr>
            </p:pic>
            <p:pic>
              <p:nvPicPr>
                <p:cNvPr id="47" name="Picture 46">
                  <a:extLst>
                    <a:ext uri="{FF2B5EF4-FFF2-40B4-BE49-F238E27FC236}">
                      <a16:creationId xmlns:a16="http://schemas.microsoft.com/office/drawing/2014/main" id="{55BE4E92-0330-824F-B481-B50C431747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39452" y="2577761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43" name="Textfeld 36">
                <a:extLst>
                  <a:ext uri="{FF2B5EF4-FFF2-40B4-BE49-F238E27FC236}">
                    <a16:creationId xmlns:a16="http://schemas.microsoft.com/office/drawing/2014/main" id="{515CD0E3-22D8-684A-A3B5-CD1F5410EB6A}"/>
                  </a:ext>
                </a:extLst>
              </p:cNvPr>
              <p:cNvSpPr txBox="1"/>
              <p:nvPr/>
            </p:nvSpPr>
            <p:spPr>
              <a:xfrm>
                <a:off x="1034843" y="2532106"/>
                <a:ext cx="1151277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e-DE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de-DE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eak cortisol &lt; 550 nmol/L</a:t>
                </a:r>
                <a:endParaRPr lang="en-US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5AA0211-C956-CE41-B3AD-79F4C52F0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48069" y="3869006"/>
              <a:ext cx="609600" cy="76200"/>
            </a:xfrm>
            <a:prstGeom prst="rect">
              <a:avLst/>
            </a:prstGeom>
          </p:spPr>
        </p:pic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73847E2-9C3F-4F4B-A493-A248124C4F82}"/>
              </a:ext>
            </a:extLst>
          </p:cNvPr>
          <p:cNvGrpSpPr/>
          <p:nvPr/>
        </p:nvGrpSpPr>
        <p:grpSpPr>
          <a:xfrm>
            <a:off x="912682" y="3976290"/>
            <a:ext cx="2387594" cy="1463045"/>
            <a:chOff x="948525" y="4006475"/>
            <a:chExt cx="2387594" cy="1463045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8875527-0CCB-A846-ADAE-90338168A2ED}"/>
                </a:ext>
              </a:extLst>
            </p:cNvPr>
            <p:cNvGrpSpPr/>
            <p:nvPr/>
          </p:nvGrpSpPr>
          <p:grpSpPr>
            <a:xfrm>
              <a:off x="948525" y="4006475"/>
              <a:ext cx="2387594" cy="1463045"/>
              <a:chOff x="948525" y="4006475"/>
              <a:chExt cx="2387594" cy="146304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E037BEE-0215-AC45-81C0-8A68AD9ACE4E}"/>
                  </a:ext>
                </a:extLst>
              </p:cNvPr>
              <p:cNvGrpSpPr/>
              <p:nvPr/>
            </p:nvGrpSpPr>
            <p:grpSpPr>
              <a:xfrm>
                <a:off x="948525" y="4006475"/>
                <a:ext cx="1952528" cy="1463045"/>
                <a:chOff x="916107" y="3999607"/>
                <a:chExt cx="1952528" cy="1463045"/>
              </a:xfrm>
            </p:grpSpPr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16107" y="3999607"/>
                  <a:ext cx="1952528" cy="1463045"/>
                </a:xfrm>
                <a:prstGeom prst="rect">
                  <a:avLst/>
                </a:prstGeom>
              </p:spPr>
            </p:pic>
            <p:pic>
              <p:nvPicPr>
                <p:cNvPr id="46" name="Picture 45">
                  <a:extLst>
                    <a:ext uri="{FF2B5EF4-FFF2-40B4-BE49-F238E27FC236}">
                      <a16:creationId xmlns:a16="http://schemas.microsoft.com/office/drawing/2014/main" id="{9BEDC2A6-613B-7B40-A0CD-74BF1BC1C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19913" y="4004179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44" name="Textfeld 39">
                <a:extLst>
                  <a:ext uri="{FF2B5EF4-FFF2-40B4-BE49-F238E27FC236}">
                    <a16:creationId xmlns:a16="http://schemas.microsoft.com/office/drawing/2014/main" id="{0A3E5111-CCB5-FB4B-B1E1-806B840AB740}"/>
                  </a:ext>
                </a:extLst>
              </p:cNvPr>
              <p:cNvSpPr txBox="1"/>
              <p:nvPr/>
            </p:nvSpPr>
            <p:spPr>
              <a:xfrm>
                <a:off x="1038695" y="4027750"/>
                <a:ext cx="2297424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l-GR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</a:t>
                </a:r>
                <a:r>
                  <a:rPr lang="de-CH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cortisol &lt; 250 nmol/L and </a:t>
                </a:r>
                <a:r>
                  <a:rPr lang="en-GB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baseline</a:t>
                </a:r>
                <a:r>
                  <a:rPr lang="en-GB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cortisol &gt; 275 nmol/L</a:t>
                </a:r>
                <a:endParaRPr lang="en-US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6C958192-E61B-2D4A-80CE-A5F9B0A1014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12035" y="5364429"/>
              <a:ext cx="609600" cy="76200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2C34DD-59CB-4646-B3B7-C7F6988CD71B}"/>
              </a:ext>
            </a:extLst>
          </p:cNvPr>
          <p:cNvGrpSpPr/>
          <p:nvPr/>
        </p:nvGrpSpPr>
        <p:grpSpPr>
          <a:xfrm>
            <a:off x="3381645" y="103535"/>
            <a:ext cx="1786159" cy="1338384"/>
            <a:chOff x="3381645" y="103535"/>
            <a:chExt cx="1786159" cy="1338384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381645" y="103535"/>
              <a:ext cx="1786159" cy="1338384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593AFBB7-AECC-AB47-A83C-305429031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3089" y="1348578"/>
              <a:ext cx="609600" cy="76200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5A64F846-183F-F242-85DC-38B8A65C18F1}"/>
              </a:ext>
            </a:extLst>
          </p:cNvPr>
          <p:cNvGrpSpPr/>
          <p:nvPr/>
        </p:nvGrpSpPr>
        <p:grpSpPr>
          <a:xfrm>
            <a:off x="3386578" y="1445123"/>
            <a:ext cx="1771517" cy="1327413"/>
            <a:chOff x="3386578" y="1467425"/>
            <a:chExt cx="1771517" cy="1327413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386578" y="1467425"/>
              <a:ext cx="1771517" cy="1327413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12D4B3F7-F887-C149-8C67-AE6A64FD3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1222" y="2698655"/>
              <a:ext cx="609600" cy="76200"/>
            </a:xfrm>
            <a:prstGeom prst="rect">
              <a:avLst/>
            </a:prstGeom>
          </p:spPr>
        </p:pic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E716C0A-12F5-9B4A-B23D-8405DBB3ED47}"/>
              </a:ext>
            </a:extLst>
          </p:cNvPr>
          <p:cNvGrpSpPr/>
          <p:nvPr/>
        </p:nvGrpSpPr>
        <p:grpSpPr>
          <a:xfrm>
            <a:off x="3379883" y="2725604"/>
            <a:ext cx="1831958" cy="1372702"/>
            <a:chOff x="3379883" y="2736755"/>
            <a:chExt cx="1831958" cy="1372702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379883" y="2736755"/>
              <a:ext cx="1831958" cy="1372702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6B3182E0-D955-5D4F-AA91-30A58353F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2307" y="4012994"/>
              <a:ext cx="609600" cy="76200"/>
            </a:xfrm>
            <a:prstGeom prst="rect">
              <a:avLst/>
            </a:prstGeom>
          </p:spPr>
        </p:pic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32B0388-B761-AD40-A7F8-28170C092FEA}"/>
              </a:ext>
            </a:extLst>
          </p:cNvPr>
          <p:cNvGrpSpPr/>
          <p:nvPr/>
        </p:nvGrpSpPr>
        <p:grpSpPr>
          <a:xfrm>
            <a:off x="3375461" y="4061001"/>
            <a:ext cx="1768996" cy="1325524"/>
            <a:chOff x="3432476" y="4024902"/>
            <a:chExt cx="1768996" cy="1325524"/>
          </a:xfrm>
        </p:grpSpPr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432476" y="4024902"/>
              <a:ext cx="1768996" cy="1325524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2B198B3F-0429-1348-BCB3-672E1877A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57409" y="5243058"/>
              <a:ext cx="609600" cy="76200"/>
            </a:xfrm>
            <a:prstGeom prst="rect">
              <a:avLst/>
            </a:prstGeom>
          </p:spPr>
        </p:pic>
      </p:grpSp>
      <p:pic>
        <p:nvPicPr>
          <p:cNvPr id="88" name="Picture 87">
            <a:extLst>
              <a:ext uri="{FF2B5EF4-FFF2-40B4-BE49-F238E27FC236}">
                <a16:creationId xmlns:a16="http://schemas.microsoft.com/office/drawing/2014/main" id="{A3C1CECF-B26E-2C4D-BE66-818126BA05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4718" y="6485059"/>
            <a:ext cx="609600" cy="76200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4B96448B-30CA-374D-BD43-5620A78C671F}"/>
              </a:ext>
            </a:extLst>
          </p:cNvPr>
          <p:cNvGrpSpPr/>
          <p:nvPr/>
        </p:nvGrpSpPr>
        <p:grpSpPr>
          <a:xfrm>
            <a:off x="6472724" y="99266"/>
            <a:ext cx="1874643" cy="1404685"/>
            <a:chOff x="6562317" y="-279645"/>
            <a:chExt cx="1874643" cy="140468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0FF83D8-BFE7-714A-BE1A-8FEC94D2C373}"/>
                </a:ext>
              </a:extLst>
            </p:cNvPr>
            <p:cNvGrpSpPr/>
            <p:nvPr/>
          </p:nvGrpSpPr>
          <p:grpSpPr>
            <a:xfrm>
              <a:off x="6562317" y="-279645"/>
              <a:ext cx="1874643" cy="1404685"/>
              <a:chOff x="6540139" y="-2411"/>
              <a:chExt cx="1874643" cy="1404685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52A43511-CB11-C34A-B1E3-2D62BA8D1ADB}"/>
                  </a:ext>
                </a:extLst>
              </p:cNvPr>
              <p:cNvGrpSpPr/>
              <p:nvPr/>
            </p:nvGrpSpPr>
            <p:grpSpPr>
              <a:xfrm>
                <a:off x="6540139" y="-2411"/>
                <a:ext cx="1874643" cy="1404685"/>
                <a:chOff x="6558982" y="-23373"/>
                <a:chExt cx="1874643" cy="1404685"/>
              </a:xfrm>
            </p:grpSpPr>
            <p:pic>
              <p:nvPicPr>
                <p:cNvPr id="133" name="Picture 132"/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558982" y="-23373"/>
                  <a:ext cx="1874643" cy="1404685"/>
                </a:xfrm>
                <a:prstGeom prst="rect">
                  <a:avLst/>
                </a:prstGeom>
              </p:spPr>
            </p:pic>
            <p:pic>
              <p:nvPicPr>
                <p:cNvPr id="55" name="Picture 54">
                  <a:extLst>
                    <a:ext uri="{FF2B5EF4-FFF2-40B4-BE49-F238E27FC236}">
                      <a16:creationId xmlns:a16="http://schemas.microsoft.com/office/drawing/2014/main" id="{6783D316-37B1-3041-9377-52BAB2498D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773517" y="12270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74" name="Textfeld 26">
                <a:extLst>
                  <a:ext uri="{FF2B5EF4-FFF2-40B4-BE49-F238E27FC236}">
                    <a16:creationId xmlns:a16="http://schemas.microsoft.com/office/drawing/2014/main" id="{14D745F2-1D8D-0349-BC63-A4A728112475}"/>
                  </a:ext>
                </a:extLst>
              </p:cNvPr>
              <p:cNvSpPr txBox="1"/>
              <p:nvPr/>
            </p:nvSpPr>
            <p:spPr>
              <a:xfrm>
                <a:off x="6643215" y="6761"/>
                <a:ext cx="1287532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e-DE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Baseline cortisol</a:t>
                </a:r>
                <a:r>
                  <a:rPr lang="de-DE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275 nmol/L</a:t>
                </a:r>
                <a:endParaRPr lang="de-DE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0A78E4BE-BCDD-EE49-88EB-E64784153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44259" y="1033184"/>
              <a:ext cx="609600" cy="76200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276458B-214D-1F41-B058-39BBD98FDC3F}"/>
              </a:ext>
            </a:extLst>
          </p:cNvPr>
          <p:cNvGrpSpPr/>
          <p:nvPr/>
        </p:nvGrpSpPr>
        <p:grpSpPr>
          <a:xfrm>
            <a:off x="6463015" y="1380735"/>
            <a:ext cx="1907640" cy="1429410"/>
            <a:chOff x="6216850" y="1122782"/>
            <a:chExt cx="1907640" cy="142941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D3E20CF-9806-1C49-A934-C702669CE009}"/>
                </a:ext>
              </a:extLst>
            </p:cNvPr>
            <p:cNvGrpSpPr/>
            <p:nvPr/>
          </p:nvGrpSpPr>
          <p:grpSpPr>
            <a:xfrm>
              <a:off x="6216850" y="1122782"/>
              <a:ext cx="1907640" cy="1429410"/>
              <a:chOff x="6523640" y="1204052"/>
              <a:chExt cx="1907640" cy="142941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6A87CE-7FF8-A146-A455-2EC81BA62BAB}"/>
                  </a:ext>
                </a:extLst>
              </p:cNvPr>
              <p:cNvGrpSpPr/>
              <p:nvPr/>
            </p:nvGrpSpPr>
            <p:grpSpPr>
              <a:xfrm>
                <a:off x="6523640" y="1204052"/>
                <a:ext cx="1907640" cy="1429410"/>
                <a:chOff x="6561930" y="1273436"/>
                <a:chExt cx="1907640" cy="1429410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61930" y="1273436"/>
                  <a:ext cx="1907640" cy="1429410"/>
                </a:xfrm>
                <a:prstGeom prst="rect">
                  <a:avLst/>
                </a:prstGeom>
              </p:spPr>
            </p:pic>
            <p:pic>
              <p:nvPicPr>
                <p:cNvPr id="57" name="Picture 56">
                  <a:extLst>
                    <a:ext uri="{FF2B5EF4-FFF2-40B4-BE49-F238E27FC236}">
                      <a16:creationId xmlns:a16="http://schemas.microsoft.com/office/drawing/2014/main" id="{A957EA0D-F1C8-D34D-B3CE-79F2F01894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780870" y="1285460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75" name="Textfeld 34">
                <a:extLst>
                  <a:ext uri="{FF2B5EF4-FFF2-40B4-BE49-F238E27FC236}">
                    <a16:creationId xmlns:a16="http://schemas.microsoft.com/office/drawing/2014/main" id="{5BA142D5-0269-2F4B-A937-B426F89FF75D}"/>
                  </a:ext>
                </a:extLst>
              </p:cNvPr>
              <p:cNvSpPr txBox="1"/>
              <p:nvPr/>
            </p:nvSpPr>
            <p:spPr>
              <a:xfrm>
                <a:off x="6649343" y="1214685"/>
                <a:ext cx="1287532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e-DE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Baseline cortisol</a:t>
                </a:r>
                <a:r>
                  <a:rPr lang="de-DE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414 nmol/L</a:t>
                </a:r>
                <a:endParaRPr lang="de-DE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AFF2ED9E-B1F1-4748-8118-62E2CF761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7962" y="2435227"/>
              <a:ext cx="609600" cy="762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BB32676-AB18-1D4A-A335-B7DC9215D462}"/>
              </a:ext>
            </a:extLst>
          </p:cNvPr>
          <p:cNvGrpSpPr/>
          <p:nvPr/>
        </p:nvGrpSpPr>
        <p:grpSpPr>
          <a:xfrm>
            <a:off x="6472724" y="2683546"/>
            <a:ext cx="1961476" cy="1469751"/>
            <a:chOff x="6496430" y="2342843"/>
            <a:chExt cx="1961476" cy="1469751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0E41D5B-0C61-B64F-BE54-02BE00AD6390}"/>
                </a:ext>
              </a:extLst>
            </p:cNvPr>
            <p:cNvGrpSpPr/>
            <p:nvPr/>
          </p:nvGrpSpPr>
          <p:grpSpPr>
            <a:xfrm>
              <a:off x="6496430" y="2342843"/>
              <a:ext cx="1961476" cy="1469751"/>
              <a:chOff x="6520022" y="2525232"/>
              <a:chExt cx="1961476" cy="1469751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06329B8-2CB6-1442-974F-DE27497D61D8}"/>
                  </a:ext>
                </a:extLst>
              </p:cNvPr>
              <p:cNvGrpSpPr/>
              <p:nvPr/>
            </p:nvGrpSpPr>
            <p:grpSpPr>
              <a:xfrm>
                <a:off x="6520022" y="2525232"/>
                <a:ext cx="1961476" cy="1469751"/>
                <a:chOff x="6533420" y="2646235"/>
                <a:chExt cx="1961476" cy="1469751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533420" y="2646235"/>
                  <a:ext cx="1961476" cy="1469751"/>
                </a:xfrm>
                <a:prstGeom prst="rect">
                  <a:avLst/>
                </a:prstGeom>
              </p:spPr>
            </p:pic>
            <p:pic>
              <p:nvPicPr>
                <p:cNvPr id="58" name="Picture 57">
                  <a:extLst>
                    <a:ext uri="{FF2B5EF4-FFF2-40B4-BE49-F238E27FC236}">
                      <a16:creationId xmlns:a16="http://schemas.microsoft.com/office/drawing/2014/main" id="{C311EA61-79D8-F845-A8AB-D89CF275C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773517" y="2679058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76" name="Textfeld 36">
                <a:extLst>
                  <a:ext uri="{FF2B5EF4-FFF2-40B4-BE49-F238E27FC236}">
                    <a16:creationId xmlns:a16="http://schemas.microsoft.com/office/drawing/2014/main" id="{881B0BF4-F056-0044-B32D-D8FFC4433BEC}"/>
                  </a:ext>
                </a:extLst>
              </p:cNvPr>
              <p:cNvSpPr txBox="1"/>
              <p:nvPr/>
            </p:nvSpPr>
            <p:spPr>
              <a:xfrm>
                <a:off x="6649343" y="2530115"/>
                <a:ext cx="1151277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e-DE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de-DE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eak cortisol &lt; 550 nmol/L</a:t>
                </a:r>
                <a:endParaRPr lang="en-US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E0339C5C-B0E6-A349-86CA-E9159153A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43325" y="3711214"/>
              <a:ext cx="609600" cy="76200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554DA5D-058C-7B47-90D2-D07C9C278E4C}"/>
              </a:ext>
            </a:extLst>
          </p:cNvPr>
          <p:cNvGrpSpPr/>
          <p:nvPr/>
        </p:nvGrpSpPr>
        <p:grpSpPr>
          <a:xfrm>
            <a:off x="6472724" y="4003006"/>
            <a:ext cx="2433504" cy="1414870"/>
            <a:chOff x="6517115" y="4025759"/>
            <a:chExt cx="2433504" cy="1414870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D913A75-FD54-2E41-89D1-B8D3069085FC}"/>
                </a:ext>
              </a:extLst>
            </p:cNvPr>
            <p:cNvGrpSpPr/>
            <p:nvPr/>
          </p:nvGrpSpPr>
          <p:grpSpPr>
            <a:xfrm>
              <a:off x="6517115" y="4025759"/>
              <a:ext cx="2433504" cy="1414870"/>
              <a:chOff x="6517115" y="4025759"/>
              <a:chExt cx="2433504" cy="141487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C327CBD0-6769-F84D-B554-3EBF0379823E}"/>
                  </a:ext>
                </a:extLst>
              </p:cNvPr>
              <p:cNvGrpSpPr/>
              <p:nvPr/>
            </p:nvGrpSpPr>
            <p:grpSpPr>
              <a:xfrm>
                <a:off x="6517115" y="4035364"/>
                <a:ext cx="1875416" cy="1405265"/>
                <a:chOff x="6523483" y="4028763"/>
                <a:chExt cx="1875416" cy="1405265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523483" y="4028763"/>
                  <a:ext cx="1875416" cy="1405265"/>
                </a:xfrm>
                <a:prstGeom prst="rect">
                  <a:avLst/>
                </a:prstGeom>
              </p:spPr>
            </p:pic>
            <p:pic>
              <p:nvPicPr>
                <p:cNvPr id="59" name="Picture 58">
                  <a:extLst>
                    <a:ext uri="{FF2B5EF4-FFF2-40B4-BE49-F238E27FC236}">
                      <a16:creationId xmlns:a16="http://schemas.microsoft.com/office/drawing/2014/main" id="{C11BF67B-9C8F-E246-A799-270CFE8F83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773516" y="4053262"/>
                  <a:ext cx="1583053" cy="98167"/>
                </a:xfrm>
                <a:prstGeom prst="rect">
                  <a:avLst/>
                </a:prstGeom>
              </p:spPr>
            </p:pic>
          </p:grpSp>
          <p:sp>
            <p:nvSpPr>
              <p:cNvPr id="77" name="Textfeld 39">
                <a:extLst>
                  <a:ext uri="{FF2B5EF4-FFF2-40B4-BE49-F238E27FC236}">
                    <a16:creationId xmlns:a16="http://schemas.microsoft.com/office/drawing/2014/main" id="{B947790D-2DC0-CB4F-92EF-3D730871DFE2}"/>
                  </a:ext>
                </a:extLst>
              </p:cNvPr>
              <p:cNvSpPr txBox="1"/>
              <p:nvPr/>
            </p:nvSpPr>
            <p:spPr>
              <a:xfrm>
                <a:off x="6653195" y="4025759"/>
                <a:ext cx="2297424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l-GR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</a:t>
                </a:r>
                <a:r>
                  <a:rPr lang="de-CH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cortisol &lt; 250 nmol/L and </a:t>
                </a:r>
                <a:r>
                  <a:rPr lang="en-GB" sz="600" b="1" noProof="1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baseline</a:t>
                </a:r>
                <a:r>
                  <a:rPr lang="en-GB" sz="600" b="1" noProof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cortisol &gt; 275 nmol/L</a:t>
                </a:r>
                <a:endParaRPr lang="en-US" sz="1100" noProof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F1E6D4D-EC0D-DA4D-BC8D-5ED99F340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98045" y="5324339"/>
              <a:ext cx="609600" cy="762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E8F785E-E6C0-CD47-B788-2CC0A49041AB}"/>
              </a:ext>
            </a:extLst>
          </p:cNvPr>
          <p:cNvGrpSpPr/>
          <p:nvPr/>
        </p:nvGrpSpPr>
        <p:grpSpPr>
          <a:xfrm>
            <a:off x="912682" y="5347064"/>
            <a:ext cx="2378902" cy="1378517"/>
            <a:chOff x="947237" y="5479483"/>
            <a:chExt cx="2378902" cy="137851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14AA9E-22B8-5C4E-A264-B10F6E359E99}"/>
                </a:ext>
              </a:extLst>
            </p:cNvPr>
            <p:cNvGrpSpPr/>
            <p:nvPr/>
          </p:nvGrpSpPr>
          <p:grpSpPr>
            <a:xfrm>
              <a:off x="947237" y="5479483"/>
              <a:ext cx="1839719" cy="1378517"/>
              <a:chOff x="977963" y="5477524"/>
              <a:chExt cx="1839719" cy="1378517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77963" y="5477524"/>
                <a:ext cx="1839719" cy="1378517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6E22D3E8-4C13-2244-95F9-A2C7A26CF3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4629" y="5477524"/>
                <a:ext cx="1583053" cy="98167"/>
              </a:xfrm>
              <a:prstGeom prst="rect">
                <a:avLst/>
              </a:prstGeom>
            </p:spPr>
          </p:pic>
        </p:grpSp>
        <p:sp>
          <p:nvSpPr>
            <p:cNvPr id="45" name="Textfeld 42">
              <a:extLst>
                <a:ext uri="{FF2B5EF4-FFF2-40B4-BE49-F238E27FC236}">
                  <a16:creationId xmlns:a16="http://schemas.microsoft.com/office/drawing/2014/main" id="{C7C7DED3-B255-B54A-A8A4-872E041AE471}"/>
                </a:ext>
              </a:extLst>
            </p:cNvPr>
            <p:cNvSpPr txBox="1"/>
            <p:nvPr/>
          </p:nvSpPr>
          <p:spPr>
            <a:xfrm>
              <a:off x="1028715" y="5482359"/>
              <a:ext cx="2297424" cy="1846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l-GR" sz="600" b="1" noProof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Δ</a:t>
              </a:r>
              <a:r>
                <a:rPr lang="de-CH" sz="600" b="1" noProof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600" b="1" noProof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cortisol &lt; 250 nmol/L and baseline cortisol &gt; 414 nmol/L</a:t>
              </a:r>
              <a:endParaRPr lang="en-US" sz="1100" noProof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CACDAC-898B-864D-961C-BD7E8D1AB710}"/>
              </a:ext>
            </a:extLst>
          </p:cNvPr>
          <p:cNvGrpSpPr/>
          <p:nvPr/>
        </p:nvGrpSpPr>
        <p:grpSpPr>
          <a:xfrm>
            <a:off x="6466887" y="5301586"/>
            <a:ext cx="2423159" cy="1442006"/>
            <a:chOff x="6517480" y="5479483"/>
            <a:chExt cx="2423159" cy="144200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A3302E9-C009-3F4E-AF30-4EB31C8A87B7}"/>
                </a:ext>
              </a:extLst>
            </p:cNvPr>
            <p:cNvGrpSpPr/>
            <p:nvPr/>
          </p:nvGrpSpPr>
          <p:grpSpPr>
            <a:xfrm>
              <a:off x="6517480" y="5479483"/>
              <a:ext cx="1924450" cy="1442006"/>
              <a:chOff x="6553268" y="5441903"/>
              <a:chExt cx="1924450" cy="144200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53268" y="5441903"/>
                <a:ext cx="1924450" cy="1442006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6269D057-9674-674F-AC81-0C14B21CB3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18861" y="5460057"/>
                <a:ext cx="1583053" cy="98167"/>
              </a:xfrm>
              <a:prstGeom prst="rect">
                <a:avLst/>
              </a:prstGeom>
            </p:spPr>
          </p:pic>
        </p:grpSp>
        <p:sp>
          <p:nvSpPr>
            <p:cNvPr id="78" name="Textfeld 42">
              <a:extLst>
                <a:ext uri="{FF2B5EF4-FFF2-40B4-BE49-F238E27FC236}">
                  <a16:creationId xmlns:a16="http://schemas.microsoft.com/office/drawing/2014/main" id="{613DEBD0-239D-EA42-BF1E-F2311964817E}"/>
                </a:ext>
              </a:extLst>
            </p:cNvPr>
            <p:cNvSpPr txBox="1"/>
            <p:nvPr/>
          </p:nvSpPr>
          <p:spPr>
            <a:xfrm>
              <a:off x="6643215" y="5480368"/>
              <a:ext cx="2297424" cy="1846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l-GR" sz="600" b="1" noProof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Δ</a:t>
              </a:r>
              <a:r>
                <a:rPr lang="de-CH" sz="600" b="1" noProof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600" b="1" noProof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cortisol &lt; 250 nmol/L and baseline cortisol &gt; 414 nmol/L</a:t>
              </a:r>
              <a:endParaRPr lang="en-US" sz="1100" noProof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F4851AD-6280-2344-BDFF-712EE0CB6029}"/>
              </a:ext>
            </a:extLst>
          </p:cNvPr>
          <p:cNvSpPr txBox="1"/>
          <p:nvPr/>
        </p:nvSpPr>
        <p:spPr>
          <a:xfrm>
            <a:off x="4880961" y="865528"/>
            <a:ext cx="388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</a:t>
            </a:r>
            <a:br>
              <a:rPr lang="x-none" sz="400" b="1" dirty="0"/>
            </a:br>
            <a:r>
              <a:rPr lang="x-none" sz="400" b="1" dirty="0"/>
              <a:t>n = 3</a:t>
            </a:r>
            <a:br>
              <a:rPr lang="x-none" sz="400" b="1" dirty="0"/>
            </a:br>
            <a:r>
              <a:rPr lang="x-none" sz="400" b="1" dirty="0"/>
              <a:t>n = 9</a:t>
            </a:r>
            <a:br>
              <a:rPr lang="x-none" sz="400" b="1" dirty="0"/>
            </a:br>
            <a:r>
              <a:rPr lang="x-none" sz="400" b="1" dirty="0"/>
              <a:t>n = 14 </a:t>
            </a:r>
            <a:endParaRPr lang="x-none" sz="5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A2CC0D2-ED0B-164B-A94A-41EF4A202F83}"/>
              </a:ext>
            </a:extLst>
          </p:cNvPr>
          <p:cNvSpPr txBox="1"/>
          <p:nvPr/>
        </p:nvSpPr>
        <p:spPr>
          <a:xfrm>
            <a:off x="4880961" y="2201552"/>
            <a:ext cx="388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3</a:t>
            </a:r>
            <a:br>
              <a:rPr lang="x-none" sz="400" b="1" dirty="0"/>
            </a:br>
            <a:r>
              <a:rPr lang="x-none" sz="400" b="1" dirty="0"/>
              <a:t>n = 11</a:t>
            </a:r>
            <a:br>
              <a:rPr lang="x-none" sz="400" b="1" dirty="0"/>
            </a:br>
            <a:r>
              <a:rPr lang="x-none" sz="400" b="1" dirty="0"/>
              <a:t>n = 8</a:t>
            </a:r>
            <a:br>
              <a:rPr lang="x-none" sz="400" b="1" dirty="0"/>
            </a:br>
            <a:r>
              <a:rPr lang="x-none" sz="400" b="1" dirty="0"/>
              <a:t>n = 6 </a:t>
            </a:r>
            <a:endParaRPr lang="x-none" sz="500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E6B2DED-73C8-1A49-89BC-9501346FE87C}"/>
              </a:ext>
            </a:extLst>
          </p:cNvPr>
          <p:cNvSpPr txBox="1"/>
          <p:nvPr/>
        </p:nvSpPr>
        <p:spPr>
          <a:xfrm>
            <a:off x="4838032" y="2878083"/>
            <a:ext cx="388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n = 2</a:t>
            </a:r>
            <a:br>
              <a:rPr lang="x-none" sz="400" b="1" dirty="0"/>
            </a:br>
            <a:r>
              <a:rPr lang="x-none" sz="400" b="1" dirty="0"/>
              <a:t>n = 12</a:t>
            </a:r>
            <a:br>
              <a:rPr lang="x-none" sz="400" b="1" dirty="0"/>
            </a:br>
            <a:r>
              <a:rPr lang="x-none" sz="400" b="1" dirty="0"/>
              <a:t>n = 14 </a:t>
            </a:r>
            <a:endParaRPr lang="x-none" sz="500" b="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974850C-B7A2-9848-9F9E-7B1B0A9AC3AE}"/>
              </a:ext>
            </a:extLst>
          </p:cNvPr>
          <p:cNvSpPr txBox="1"/>
          <p:nvPr/>
        </p:nvSpPr>
        <p:spPr>
          <a:xfrm>
            <a:off x="4929150" y="4755170"/>
            <a:ext cx="388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3</a:t>
            </a:r>
            <a:br>
              <a:rPr lang="x-none" sz="400" b="1" dirty="0"/>
            </a:br>
            <a:r>
              <a:rPr lang="x-none" sz="400" b="1" dirty="0"/>
              <a:t>n = 2</a:t>
            </a:r>
            <a:br>
              <a:rPr lang="x-none" sz="400" b="1" dirty="0"/>
            </a:br>
            <a:r>
              <a:rPr lang="x-none" sz="400" b="1" dirty="0"/>
              <a:t>n = 8</a:t>
            </a:r>
            <a:br>
              <a:rPr lang="x-none" sz="400" b="1" dirty="0"/>
            </a:br>
            <a:r>
              <a:rPr lang="x-none" sz="400" b="1" dirty="0"/>
              <a:t>n = 15 </a:t>
            </a:r>
            <a:endParaRPr lang="x-none" sz="500" b="1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52434BA-142D-4A4C-90B6-CB3D3A20E02A}"/>
              </a:ext>
            </a:extLst>
          </p:cNvPr>
          <p:cNvSpPr txBox="1"/>
          <p:nvPr/>
        </p:nvSpPr>
        <p:spPr>
          <a:xfrm>
            <a:off x="4960444" y="6163306"/>
            <a:ext cx="388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</a:t>
            </a:r>
            <a:br>
              <a:rPr lang="x-none" sz="400" b="1" dirty="0"/>
            </a:br>
            <a:r>
              <a:rPr lang="x-none" sz="400" b="1" dirty="0"/>
              <a:t>n = 9</a:t>
            </a:r>
            <a:br>
              <a:rPr lang="x-none" sz="400" b="1" dirty="0"/>
            </a:br>
            <a:r>
              <a:rPr lang="x-none" sz="400" b="1" dirty="0"/>
              <a:t>n = 17 </a:t>
            </a:r>
            <a:endParaRPr lang="x-none" sz="500" b="1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2BBCB75-46AB-9A4D-9965-6C8728C4C3A2}"/>
              </a:ext>
            </a:extLst>
          </p:cNvPr>
          <p:cNvGrpSpPr/>
          <p:nvPr/>
        </p:nvGrpSpPr>
        <p:grpSpPr>
          <a:xfrm>
            <a:off x="9062320" y="129632"/>
            <a:ext cx="2522612" cy="1371944"/>
            <a:chOff x="9062320" y="129632"/>
            <a:chExt cx="2522612" cy="137194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9419940-1CC2-9E4B-8AC8-28F3B4F81C56}"/>
                </a:ext>
              </a:extLst>
            </p:cNvPr>
            <p:cNvGrpSpPr/>
            <p:nvPr/>
          </p:nvGrpSpPr>
          <p:grpSpPr>
            <a:xfrm>
              <a:off x="9062320" y="129632"/>
              <a:ext cx="1830947" cy="1371944"/>
              <a:chOff x="8706432" y="-88265"/>
              <a:chExt cx="1830947" cy="1371944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706432" y="-88265"/>
                <a:ext cx="1830947" cy="1371944"/>
              </a:xfrm>
              <a:prstGeom prst="rect">
                <a:avLst/>
              </a:prstGeom>
            </p:spPr>
          </p:pic>
          <p:pic>
            <p:nvPicPr>
              <p:cNvPr id="104" name="Picture 103">
                <a:extLst>
                  <a:ext uri="{FF2B5EF4-FFF2-40B4-BE49-F238E27FC236}">
                    <a16:creationId xmlns:a16="http://schemas.microsoft.com/office/drawing/2014/main" id="{4C2ACCE1-4B6E-6B4C-973A-305E96AB24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69771" y="1177707"/>
                <a:ext cx="609600" cy="76200"/>
              </a:xfrm>
              <a:prstGeom prst="rect">
                <a:avLst/>
              </a:prstGeom>
            </p:spPr>
          </p:pic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17E1EDC-0417-F24D-86E6-70C1B6331F49}"/>
                </a:ext>
              </a:extLst>
            </p:cNvPr>
            <p:cNvSpPr txBox="1"/>
            <p:nvPr/>
          </p:nvSpPr>
          <p:spPr>
            <a:xfrm>
              <a:off x="11196050" y="932553"/>
              <a:ext cx="388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" b="1" dirty="0"/>
                <a:t>n</a:t>
              </a:r>
              <a:r>
                <a:rPr lang="x-none" sz="400" b="1" dirty="0"/>
                <a:t> = 1</a:t>
              </a:r>
              <a:br>
                <a:rPr lang="x-none" sz="400" b="1" dirty="0"/>
              </a:br>
              <a:r>
                <a:rPr lang="x-none" sz="400" b="1" dirty="0"/>
                <a:t>n = 4</a:t>
              </a:r>
              <a:br>
                <a:rPr lang="x-none" sz="400" b="1" dirty="0"/>
              </a:br>
              <a:r>
                <a:rPr lang="x-none" sz="400" b="1" dirty="0"/>
                <a:t>n = 12</a:t>
              </a:r>
              <a:br>
                <a:rPr lang="x-none" sz="400" b="1" dirty="0"/>
              </a:br>
              <a:r>
                <a:rPr lang="x-none" sz="400" b="1" dirty="0"/>
                <a:t>n = 16 </a:t>
              </a:r>
              <a:endParaRPr lang="x-none" sz="500" b="1" dirty="0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A5987F6-8B4E-CD4E-86E9-979340574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0760138" y="893106"/>
              <a:ext cx="513897" cy="367069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6CFDF667-0D2F-7C4E-ABC7-E755EDC90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9351023" y="905479"/>
              <a:ext cx="507413" cy="358008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6914BD-6D17-5B46-89D1-671DCFFAEC5C}"/>
              </a:ext>
            </a:extLst>
          </p:cNvPr>
          <p:cNvGrpSpPr/>
          <p:nvPr/>
        </p:nvGrpSpPr>
        <p:grpSpPr>
          <a:xfrm>
            <a:off x="9070671" y="1412865"/>
            <a:ext cx="2467544" cy="1339688"/>
            <a:chOff x="9070671" y="1412865"/>
            <a:chExt cx="2467544" cy="1339688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D4C44B6-FB0F-3446-8010-FA6821F7B4DA}"/>
                </a:ext>
              </a:extLst>
            </p:cNvPr>
            <p:cNvGrpSpPr/>
            <p:nvPr/>
          </p:nvGrpSpPr>
          <p:grpSpPr>
            <a:xfrm>
              <a:off x="9070671" y="1412865"/>
              <a:ext cx="1787899" cy="1339688"/>
              <a:chOff x="8896161" y="1378969"/>
              <a:chExt cx="1787899" cy="1339688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6161" y="1378969"/>
                <a:ext cx="1787899" cy="1339688"/>
              </a:xfrm>
              <a:prstGeom prst="rect">
                <a:avLst/>
              </a:prstGeom>
            </p:spPr>
          </p:pic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7CECFB01-B23A-3B4E-8302-74C86D0596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39681" y="2623110"/>
                <a:ext cx="609600" cy="76200"/>
              </a:xfrm>
              <a:prstGeom prst="rect">
                <a:avLst/>
              </a:prstGeom>
            </p:spPr>
          </p:pic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F7DDD06-71C8-2D48-9CAA-7064E8AA8FC0}"/>
                </a:ext>
              </a:extLst>
            </p:cNvPr>
            <p:cNvSpPr txBox="1"/>
            <p:nvPr/>
          </p:nvSpPr>
          <p:spPr>
            <a:xfrm>
              <a:off x="11149333" y="2200656"/>
              <a:ext cx="388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" b="1" dirty="0"/>
                <a:t>n</a:t>
              </a:r>
              <a:r>
                <a:rPr lang="x-none" sz="400" b="1" dirty="0"/>
                <a:t> = 4</a:t>
              </a:r>
              <a:br>
                <a:rPr lang="x-none" sz="400" b="1" dirty="0"/>
              </a:br>
              <a:r>
                <a:rPr lang="x-none" sz="400" b="1" dirty="0"/>
                <a:t>n = 11</a:t>
              </a:r>
              <a:br>
                <a:rPr lang="x-none" sz="400" b="1" dirty="0"/>
              </a:br>
              <a:r>
                <a:rPr lang="x-none" sz="400" b="1" dirty="0"/>
                <a:t>n = 9</a:t>
              </a:r>
              <a:br>
                <a:rPr lang="x-none" sz="400" b="1" dirty="0"/>
              </a:br>
              <a:r>
                <a:rPr lang="x-none" sz="400" b="1" dirty="0"/>
                <a:t>n = 9 </a:t>
              </a:r>
              <a:endParaRPr lang="x-none" sz="500" b="1" dirty="0"/>
            </a:p>
          </p:txBody>
        </p: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187A1FF1-661C-004B-B5FF-6701FDE07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0717361" y="2155197"/>
              <a:ext cx="509608" cy="364005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677C07F1-C19B-2D49-A620-4DD239ED5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9348198" y="2161194"/>
              <a:ext cx="507413" cy="358008"/>
            </a:xfrm>
            <a:prstGeom prst="rect">
              <a:avLst/>
            </a:pr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BE63CD0-C9AB-A54F-A6DE-B3DB2A698EB3}"/>
              </a:ext>
            </a:extLst>
          </p:cNvPr>
          <p:cNvGrpSpPr/>
          <p:nvPr/>
        </p:nvGrpSpPr>
        <p:grpSpPr>
          <a:xfrm>
            <a:off x="9074737" y="2675546"/>
            <a:ext cx="2481691" cy="1349640"/>
            <a:chOff x="9074737" y="2675546"/>
            <a:chExt cx="2481691" cy="134964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D92DAC1-2CCC-1B4A-8C1D-873882C47249}"/>
                </a:ext>
              </a:extLst>
            </p:cNvPr>
            <p:cNvGrpSpPr/>
            <p:nvPr/>
          </p:nvGrpSpPr>
          <p:grpSpPr>
            <a:xfrm>
              <a:off x="9074737" y="2675546"/>
              <a:ext cx="1801181" cy="1349640"/>
              <a:chOff x="9158710" y="2523734"/>
              <a:chExt cx="1801181" cy="1349640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158710" y="2523734"/>
                <a:ext cx="1801181" cy="1349640"/>
              </a:xfrm>
              <a:prstGeom prst="rect">
                <a:avLst/>
              </a:prstGeom>
            </p:spPr>
          </p:pic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8B7AC924-ECC5-2E4F-8883-7C51EA5CA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42409" y="3780519"/>
                <a:ext cx="609600" cy="76200"/>
              </a:xfrm>
              <a:prstGeom prst="rect">
                <a:avLst/>
              </a:prstGeom>
            </p:spPr>
          </p:pic>
        </p:grp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9A1FF1D-10BC-6B4A-9587-875E75FA3D2A}"/>
                </a:ext>
              </a:extLst>
            </p:cNvPr>
            <p:cNvSpPr txBox="1"/>
            <p:nvPr/>
          </p:nvSpPr>
          <p:spPr>
            <a:xfrm>
              <a:off x="11167546" y="3465422"/>
              <a:ext cx="388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" b="1" dirty="0"/>
                <a:t>n</a:t>
              </a:r>
              <a:r>
                <a:rPr lang="x-none" sz="400" b="1" dirty="0"/>
                <a:t> = 3</a:t>
              </a:r>
              <a:br>
                <a:rPr lang="x-none" sz="400" b="1" dirty="0"/>
              </a:br>
              <a:r>
                <a:rPr lang="x-none" sz="400" b="1" dirty="0"/>
                <a:t>n = 4</a:t>
              </a:r>
              <a:br>
                <a:rPr lang="x-none" sz="400" b="1" dirty="0"/>
              </a:br>
              <a:r>
                <a:rPr lang="x-none" sz="400" b="1" dirty="0"/>
                <a:t>n = 10</a:t>
              </a:r>
              <a:br>
                <a:rPr lang="x-none" sz="400" b="1" dirty="0"/>
              </a:br>
              <a:r>
                <a:rPr lang="x-none" sz="400" b="1" dirty="0"/>
                <a:t>n = 16 </a:t>
              </a:r>
              <a:endParaRPr lang="x-none" sz="500" b="1" dirty="0"/>
            </a:p>
          </p:txBody>
        </p:sp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06D02860-1841-274F-A022-32C93C0B2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10730709" y="3432002"/>
              <a:ext cx="509608" cy="364006"/>
            </a:xfrm>
            <a:prstGeom prst="rect">
              <a:avLst/>
            </a:prstGeom>
          </p:spPr>
        </p:pic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F9AC75EA-6524-724F-90DC-B2D214EF8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9348198" y="3418421"/>
              <a:ext cx="507413" cy="358008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0659008-ED9F-3B4A-882B-662F80E9CDFE}"/>
              </a:ext>
            </a:extLst>
          </p:cNvPr>
          <p:cNvGrpSpPr/>
          <p:nvPr/>
        </p:nvGrpSpPr>
        <p:grpSpPr>
          <a:xfrm>
            <a:off x="9062320" y="3907176"/>
            <a:ext cx="2556543" cy="1392056"/>
            <a:chOff x="9062320" y="3907176"/>
            <a:chExt cx="2556543" cy="139205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E3D1028-CF50-434A-A02D-C5E698BAA1C2}"/>
                </a:ext>
              </a:extLst>
            </p:cNvPr>
            <p:cNvGrpSpPr/>
            <p:nvPr/>
          </p:nvGrpSpPr>
          <p:grpSpPr>
            <a:xfrm>
              <a:off x="9062320" y="3907176"/>
              <a:ext cx="1857787" cy="1392056"/>
              <a:chOff x="8920768" y="3949404"/>
              <a:chExt cx="1857787" cy="1392056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920768" y="3949404"/>
                <a:ext cx="1857787" cy="1392056"/>
              </a:xfrm>
              <a:prstGeom prst="rect">
                <a:avLst/>
              </a:prstGeom>
            </p:spPr>
          </p:pic>
          <p:pic>
            <p:nvPicPr>
              <p:cNvPr id="107" name="Picture 106">
                <a:extLst>
                  <a:ext uri="{FF2B5EF4-FFF2-40B4-BE49-F238E27FC236}">
                    <a16:creationId xmlns:a16="http://schemas.microsoft.com/office/drawing/2014/main" id="{C4B363AF-CC44-114C-8F82-67446A1BA7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10643" y="5247625"/>
                <a:ext cx="609600" cy="76200"/>
              </a:xfrm>
              <a:prstGeom prst="rect">
                <a:avLst/>
              </a:prstGeom>
            </p:spPr>
          </p:pic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074E953-FCB5-644E-B01C-E73B0E971987}"/>
                </a:ext>
              </a:extLst>
            </p:cNvPr>
            <p:cNvSpPr txBox="1"/>
            <p:nvPr/>
          </p:nvSpPr>
          <p:spPr>
            <a:xfrm>
              <a:off x="11229981" y="4722220"/>
              <a:ext cx="388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" b="1" dirty="0"/>
                <a:t>n</a:t>
              </a:r>
              <a:r>
                <a:rPr lang="x-none" sz="400" b="1" dirty="0"/>
                <a:t> = 6</a:t>
              </a:r>
              <a:br>
                <a:rPr lang="x-none" sz="400" b="1" dirty="0"/>
              </a:br>
              <a:r>
                <a:rPr lang="x-none" sz="400" b="1" dirty="0"/>
                <a:t>n = 7</a:t>
              </a:r>
              <a:br>
                <a:rPr lang="x-none" sz="400" b="1" dirty="0"/>
              </a:br>
              <a:r>
                <a:rPr lang="x-none" sz="400" b="1" dirty="0"/>
                <a:t>n = 7</a:t>
              </a:r>
              <a:br>
                <a:rPr lang="x-none" sz="400" b="1" dirty="0"/>
              </a:br>
              <a:r>
                <a:rPr lang="x-none" sz="400" b="1" dirty="0"/>
                <a:t>n = 13 </a:t>
              </a:r>
              <a:endParaRPr lang="x-none" sz="500" b="1" dirty="0"/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600F14CB-A8B7-DE49-9DDF-36107D0E6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10782031" y="4684570"/>
              <a:ext cx="509609" cy="364007"/>
            </a:xfrm>
            <a:prstGeom prst="rect">
              <a:avLst/>
            </a:prstGeom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2C1772F1-55EB-8542-AC6D-6FBC9B938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9335615" y="4682984"/>
              <a:ext cx="507413" cy="358008"/>
            </a:xfrm>
            <a:prstGeom prst="rect">
              <a:avLst/>
            </a:prstGeom>
          </p:spPr>
        </p:pic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757EF40-4901-5040-A860-F96C9504300C}"/>
              </a:ext>
            </a:extLst>
          </p:cNvPr>
          <p:cNvGrpSpPr/>
          <p:nvPr/>
        </p:nvGrpSpPr>
        <p:grpSpPr>
          <a:xfrm>
            <a:off x="9029904" y="5232515"/>
            <a:ext cx="2783400" cy="1571031"/>
            <a:chOff x="9029904" y="5232515"/>
            <a:chExt cx="2783400" cy="157103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9029904" y="5232515"/>
              <a:ext cx="2096641" cy="1571031"/>
            </a:xfrm>
            <a:prstGeom prst="rect">
              <a:avLst/>
            </a:prstGeom>
          </p:spPr>
        </p:pic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0251103-D6A2-9F4D-A5B2-AEB751E43320}"/>
                </a:ext>
              </a:extLst>
            </p:cNvPr>
            <p:cNvSpPr txBox="1"/>
            <p:nvPr/>
          </p:nvSpPr>
          <p:spPr>
            <a:xfrm>
              <a:off x="11424422" y="6207181"/>
              <a:ext cx="388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" b="1" dirty="0"/>
                <a:t>n</a:t>
              </a:r>
              <a:r>
                <a:rPr lang="x-none" sz="400" b="1" dirty="0"/>
                <a:t> = 3</a:t>
              </a:r>
              <a:br>
                <a:rPr lang="x-none" sz="400" b="1" dirty="0"/>
              </a:br>
              <a:r>
                <a:rPr lang="x-none" sz="400" b="1" dirty="0"/>
                <a:t>n = 3</a:t>
              </a:r>
              <a:br>
                <a:rPr lang="x-none" sz="400" b="1" dirty="0"/>
              </a:br>
              <a:r>
                <a:rPr lang="x-none" sz="400" b="1" dirty="0"/>
                <a:t>n = 10</a:t>
              </a:r>
              <a:br>
                <a:rPr lang="x-none" sz="400" b="1" dirty="0"/>
              </a:br>
              <a:r>
                <a:rPr lang="x-none" sz="400" b="1" dirty="0"/>
                <a:t>n = 18 </a:t>
              </a:r>
              <a:endParaRPr lang="x-none" sz="500" b="1" dirty="0"/>
            </a:p>
          </p:txBody>
        </p: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861ECB7E-4F26-CC41-98BA-84DE0BFB3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10969011" y="6163306"/>
              <a:ext cx="515916" cy="364007"/>
            </a:xfrm>
            <a:prstGeom prst="rect">
              <a:avLst/>
            </a:prstGeom>
          </p:spPr>
        </p:pic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B4725254-2A74-8542-B4F4-A9D7749FC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9335615" y="6144358"/>
              <a:ext cx="575978" cy="391587"/>
            </a:xfrm>
            <a:prstGeom prst="rect">
              <a:avLst/>
            </a:prstGeom>
          </p:spPr>
        </p:pic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B60E1836-A2F2-3A45-91EA-34322C843B62}"/>
              </a:ext>
            </a:extLst>
          </p:cNvPr>
          <p:cNvSpPr txBox="1"/>
          <p:nvPr/>
        </p:nvSpPr>
        <p:spPr>
          <a:xfrm>
            <a:off x="2463596" y="827433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23</a:t>
            </a:r>
            <a:br>
              <a:rPr lang="x-none" sz="400" b="1" dirty="0"/>
            </a:br>
            <a:r>
              <a:rPr lang="x-none" sz="400" b="1" dirty="0"/>
              <a:t>n = 5 </a:t>
            </a:r>
            <a:endParaRPr lang="x-none" sz="500" b="1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04618AA-AC0D-8049-987B-B4C032F6DA64}"/>
              </a:ext>
            </a:extLst>
          </p:cNvPr>
          <p:cNvSpPr txBox="1"/>
          <p:nvPr/>
        </p:nvSpPr>
        <p:spPr>
          <a:xfrm>
            <a:off x="2463596" y="2203076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14</a:t>
            </a:r>
            <a:br>
              <a:rPr lang="x-none" sz="400" b="1" dirty="0"/>
            </a:br>
            <a:r>
              <a:rPr lang="x-none" sz="400" b="1" dirty="0"/>
              <a:t>n = 14</a:t>
            </a:r>
            <a:endParaRPr lang="x-none" sz="500" b="1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AC45C40-D4EE-D54F-8206-DED32EAE24F2}"/>
              </a:ext>
            </a:extLst>
          </p:cNvPr>
          <p:cNvSpPr txBox="1"/>
          <p:nvPr/>
        </p:nvSpPr>
        <p:spPr>
          <a:xfrm>
            <a:off x="2549704" y="3512518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n = 26</a:t>
            </a:r>
            <a:br>
              <a:rPr lang="x-none" sz="400" b="1" dirty="0"/>
            </a:br>
            <a:r>
              <a:rPr lang="x-none" sz="400" b="1" dirty="0"/>
              <a:t>n = 2 </a:t>
            </a:r>
            <a:endParaRPr lang="x-none" sz="500" b="1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0DFAC0E-DF82-DA4C-8FF6-2846B3301750}"/>
              </a:ext>
            </a:extLst>
          </p:cNvPr>
          <p:cNvSpPr txBox="1"/>
          <p:nvPr/>
        </p:nvSpPr>
        <p:spPr>
          <a:xfrm>
            <a:off x="2676606" y="4944029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n = 23</a:t>
            </a:r>
            <a:br>
              <a:rPr lang="x-none" sz="400" b="1" dirty="0"/>
            </a:br>
            <a:r>
              <a:rPr lang="x-none" sz="400" b="1" dirty="0"/>
              <a:t>n = 5 </a:t>
            </a:r>
            <a:endParaRPr lang="x-none" sz="500" b="1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6040EA5-EF53-3046-9391-88A14D1D1F39}"/>
              </a:ext>
            </a:extLst>
          </p:cNvPr>
          <p:cNvSpPr txBox="1"/>
          <p:nvPr/>
        </p:nvSpPr>
        <p:spPr>
          <a:xfrm>
            <a:off x="2553364" y="6204881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n = 26</a:t>
            </a:r>
            <a:br>
              <a:rPr lang="x-none" sz="400" b="1" dirty="0"/>
            </a:br>
            <a:r>
              <a:rPr lang="x-none" sz="400" b="1" dirty="0"/>
              <a:t>n = 2 </a:t>
            </a:r>
            <a:endParaRPr lang="x-none" sz="500" b="1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A498D3B-2F01-7C44-9F2C-2EF5B6BC0FB1}"/>
              </a:ext>
            </a:extLst>
          </p:cNvPr>
          <p:cNvSpPr txBox="1"/>
          <p:nvPr/>
        </p:nvSpPr>
        <p:spPr>
          <a:xfrm>
            <a:off x="7078269" y="1027810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28</a:t>
            </a:r>
            <a:br>
              <a:rPr lang="x-none" sz="400" b="1" dirty="0"/>
            </a:br>
            <a:r>
              <a:rPr lang="x-none" sz="400" b="1" dirty="0"/>
              <a:t>n =  5</a:t>
            </a:r>
            <a:endParaRPr lang="x-none" sz="500" b="1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221C4F6A-3925-3746-A65D-2F018A68FC1C}"/>
              </a:ext>
            </a:extLst>
          </p:cNvPr>
          <p:cNvSpPr txBox="1"/>
          <p:nvPr/>
        </p:nvSpPr>
        <p:spPr>
          <a:xfrm>
            <a:off x="7041649" y="2303758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18</a:t>
            </a:r>
            <a:br>
              <a:rPr lang="x-none" sz="400" b="1" dirty="0"/>
            </a:br>
            <a:r>
              <a:rPr lang="x-none" sz="400" b="1" dirty="0"/>
              <a:t>n =  15</a:t>
            </a:r>
            <a:endParaRPr lang="x-none" sz="500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7A1C97-46A8-7C43-814B-41F0C3507DF4}"/>
              </a:ext>
            </a:extLst>
          </p:cNvPr>
          <p:cNvSpPr txBox="1"/>
          <p:nvPr/>
        </p:nvSpPr>
        <p:spPr>
          <a:xfrm>
            <a:off x="7135124" y="3606569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26</a:t>
            </a:r>
            <a:br>
              <a:rPr lang="x-none" sz="400" b="1" dirty="0"/>
            </a:br>
            <a:r>
              <a:rPr lang="x-none" sz="400" b="1" dirty="0"/>
              <a:t>n = 7 </a:t>
            </a:r>
            <a:endParaRPr lang="x-none" sz="500" b="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B44CE9F-93F0-6742-B466-4AC2D2770206}"/>
              </a:ext>
            </a:extLst>
          </p:cNvPr>
          <p:cNvSpPr txBox="1"/>
          <p:nvPr/>
        </p:nvSpPr>
        <p:spPr>
          <a:xfrm>
            <a:off x="7050795" y="4956800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20</a:t>
            </a:r>
            <a:br>
              <a:rPr lang="x-none" sz="400" b="1" dirty="0"/>
            </a:br>
            <a:r>
              <a:rPr lang="x-none" sz="400" b="1" dirty="0"/>
              <a:t>n = 13 </a:t>
            </a:r>
            <a:endParaRPr lang="x-none" sz="500" b="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7BBD5D2-7096-4E48-85EC-74C68A32CAFB}"/>
              </a:ext>
            </a:extLst>
          </p:cNvPr>
          <p:cNvSpPr txBox="1"/>
          <p:nvPr/>
        </p:nvSpPr>
        <p:spPr>
          <a:xfrm>
            <a:off x="7105938" y="6276256"/>
            <a:ext cx="388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n</a:t>
            </a:r>
            <a:r>
              <a:rPr lang="x-none" sz="400" b="1" dirty="0"/>
              <a:t> = 28</a:t>
            </a:r>
            <a:br>
              <a:rPr lang="x-none" sz="400" b="1" dirty="0"/>
            </a:br>
            <a:r>
              <a:rPr lang="x-none" sz="400" b="1" dirty="0"/>
              <a:t>n = 6 </a:t>
            </a:r>
            <a:endParaRPr lang="x-none" sz="500" b="1" dirty="0"/>
          </a:p>
        </p:txBody>
      </p:sp>
    </p:spTree>
    <p:extLst>
      <p:ext uri="{BB962C8B-B14F-4D97-AF65-F5344CB8AC3E}">
        <p14:creationId xmlns:p14="http://schemas.microsoft.com/office/powerpoint/2010/main" val="15977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Flint</cp:lastModifiedBy>
  <cp:revision>42</cp:revision>
  <dcterms:created xsi:type="dcterms:W3CDTF">2021-03-30T10:42:14Z</dcterms:created>
  <dcterms:modified xsi:type="dcterms:W3CDTF">2022-06-15T14:42:15Z</dcterms:modified>
</cp:coreProperties>
</file>