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454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7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8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2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1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5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0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73B7-08AE-44D0-A156-50C825F35A4E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07370-27DD-42F9-81EF-FA7B9114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72" y="467544"/>
            <a:ext cx="1511921" cy="1726683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856" y="411505"/>
            <a:ext cx="1872721" cy="1915673"/>
          </a:xfrm>
          <a:prstGeom prst="rect">
            <a:avLst/>
          </a:prstGeom>
        </p:spPr>
      </p:pic>
      <p:pic>
        <p:nvPicPr>
          <p:cNvPr id="7" name="Bild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576" y="390230"/>
            <a:ext cx="2345196" cy="180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2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Thibault Schaeffer</dc:creator>
  <cp:lastModifiedBy>Thibault Schaeffer</cp:lastModifiedBy>
  <cp:revision>5</cp:revision>
  <dcterms:created xsi:type="dcterms:W3CDTF">2022-05-15T12:00:53Z</dcterms:created>
  <dcterms:modified xsi:type="dcterms:W3CDTF">2022-06-11T13:23:36Z</dcterms:modified>
</cp:coreProperties>
</file>