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os Karampatsas" userId="8790edaf58a023c8" providerId="LiveId" clId="{E8199FFB-70ED-4E82-B2B2-7F4DBF850720}"/>
    <pc:docChg chg="custSel modSld">
      <pc:chgData name="Konstantinos Karampatsas" userId="8790edaf58a023c8" providerId="LiveId" clId="{E8199FFB-70ED-4E82-B2B2-7F4DBF850720}" dt="2022-12-13T17:59:46.369" v="111" actId="1076"/>
      <pc:docMkLst>
        <pc:docMk/>
      </pc:docMkLst>
      <pc:sldChg chg="modSp mod">
        <pc:chgData name="Konstantinos Karampatsas" userId="8790edaf58a023c8" providerId="LiveId" clId="{E8199FFB-70ED-4E82-B2B2-7F4DBF850720}" dt="2022-12-13T17:59:46.369" v="111" actId="1076"/>
        <pc:sldMkLst>
          <pc:docMk/>
          <pc:sldMk cId="4159306804" sldId="257"/>
        </pc:sldMkLst>
        <pc:spChg chg="mod">
          <ac:chgData name="Konstantinos Karampatsas" userId="8790edaf58a023c8" providerId="LiveId" clId="{E8199FFB-70ED-4E82-B2B2-7F4DBF850720}" dt="2022-12-13T17:59:08.428" v="106" actId="14100"/>
          <ac:spMkLst>
            <pc:docMk/>
            <pc:sldMk cId="4159306804" sldId="257"/>
            <ac:spMk id="16" creationId="{355E66EE-DE4B-C13C-0B32-F58CF067FA5F}"/>
          </ac:spMkLst>
        </pc:spChg>
        <pc:spChg chg="mod">
          <ac:chgData name="Konstantinos Karampatsas" userId="8790edaf58a023c8" providerId="LiveId" clId="{E8199FFB-70ED-4E82-B2B2-7F4DBF850720}" dt="2022-12-13T17:58:16.411" v="94" actId="20577"/>
          <ac:spMkLst>
            <pc:docMk/>
            <pc:sldMk cId="4159306804" sldId="257"/>
            <ac:spMk id="18" creationId="{FA1B6BA5-804B-090A-2AB9-239A8497153A}"/>
          </ac:spMkLst>
        </pc:spChg>
        <pc:spChg chg="mod">
          <ac:chgData name="Konstantinos Karampatsas" userId="8790edaf58a023c8" providerId="LiveId" clId="{E8199FFB-70ED-4E82-B2B2-7F4DBF850720}" dt="2022-12-13T17:59:17.018" v="109" actId="14100"/>
          <ac:spMkLst>
            <pc:docMk/>
            <pc:sldMk cId="4159306804" sldId="257"/>
            <ac:spMk id="45" creationId="{5C28B835-D046-E02C-A877-551EAD60BDFF}"/>
          </ac:spMkLst>
        </pc:spChg>
        <pc:spChg chg="mod">
          <ac:chgData name="Konstantinos Karampatsas" userId="8790edaf58a023c8" providerId="LiveId" clId="{E8199FFB-70ED-4E82-B2B2-7F4DBF850720}" dt="2022-12-13T17:59:20.725" v="110" actId="14100"/>
          <ac:spMkLst>
            <pc:docMk/>
            <pc:sldMk cId="4159306804" sldId="257"/>
            <ac:spMk id="46" creationId="{33D7F9F0-D67E-38F1-4C50-D0A85D6601AC}"/>
          </ac:spMkLst>
        </pc:spChg>
        <pc:spChg chg="mod">
          <ac:chgData name="Konstantinos Karampatsas" userId="8790edaf58a023c8" providerId="LiveId" clId="{E8199FFB-70ED-4E82-B2B2-7F4DBF850720}" dt="2022-12-13T17:59:12.811" v="108" actId="14100"/>
          <ac:spMkLst>
            <pc:docMk/>
            <pc:sldMk cId="4159306804" sldId="257"/>
            <ac:spMk id="47" creationId="{95AE07E9-7A82-8579-9909-07239EA7988D}"/>
          </ac:spMkLst>
        </pc:spChg>
        <pc:spChg chg="mod">
          <ac:chgData name="Konstantinos Karampatsas" userId="8790edaf58a023c8" providerId="LiveId" clId="{E8199FFB-70ED-4E82-B2B2-7F4DBF850720}" dt="2022-12-13T17:58:59.018" v="105" actId="20577"/>
          <ac:spMkLst>
            <pc:docMk/>
            <pc:sldMk cId="4159306804" sldId="257"/>
            <ac:spMk id="48" creationId="{46300B07-7A9E-E6BC-E7AF-1B8C27FA5072}"/>
          </ac:spMkLst>
        </pc:spChg>
        <pc:spChg chg="mod">
          <ac:chgData name="Konstantinos Karampatsas" userId="8790edaf58a023c8" providerId="LiveId" clId="{E8199FFB-70ED-4E82-B2B2-7F4DBF850720}" dt="2022-12-13T17:58:57.384" v="104" actId="20577"/>
          <ac:spMkLst>
            <pc:docMk/>
            <pc:sldMk cId="4159306804" sldId="257"/>
            <ac:spMk id="57" creationId="{96B9D627-F4D4-E79D-96AE-25742CF9D91D}"/>
          </ac:spMkLst>
        </pc:spChg>
        <pc:spChg chg="mod">
          <ac:chgData name="Konstantinos Karampatsas" userId="8790edaf58a023c8" providerId="LiveId" clId="{E8199FFB-70ED-4E82-B2B2-7F4DBF850720}" dt="2022-12-13T17:59:46.369" v="111" actId="1076"/>
          <ac:spMkLst>
            <pc:docMk/>
            <pc:sldMk cId="4159306804" sldId="257"/>
            <ac:spMk id="58" creationId="{46C0A627-2828-41BE-46EF-C82DC73D4E8B}"/>
          </ac:spMkLst>
        </pc:spChg>
        <pc:cxnChg chg="mod">
          <ac:chgData name="Konstantinos Karampatsas" userId="8790edaf58a023c8" providerId="LiveId" clId="{E8199FFB-70ED-4E82-B2B2-7F4DBF850720}" dt="2022-12-13T17:59:08.428" v="106" actId="14100"/>
          <ac:cxnSpMkLst>
            <pc:docMk/>
            <pc:sldMk cId="4159306804" sldId="257"/>
            <ac:cxnSpMk id="15" creationId="{4D359DD9-6610-6523-F486-98B4D3E67C27}"/>
          </ac:cxnSpMkLst>
        </pc:cxnChg>
        <pc:cxnChg chg="mod">
          <ac:chgData name="Konstantinos Karampatsas" userId="8790edaf58a023c8" providerId="LiveId" clId="{E8199FFB-70ED-4E82-B2B2-7F4DBF850720}" dt="2022-12-13T17:59:20.725" v="110" actId="14100"/>
          <ac:cxnSpMkLst>
            <pc:docMk/>
            <pc:sldMk cId="4159306804" sldId="257"/>
            <ac:cxnSpMk id="40" creationId="{792B64FA-F625-3D14-8F4C-DBA97FC9E2C7}"/>
          </ac:cxnSpMkLst>
        </pc:cxnChg>
        <pc:cxnChg chg="mod">
          <ac:chgData name="Konstantinos Karampatsas" userId="8790edaf58a023c8" providerId="LiveId" clId="{E8199FFB-70ED-4E82-B2B2-7F4DBF850720}" dt="2022-12-13T17:59:17.018" v="109" actId="14100"/>
          <ac:cxnSpMkLst>
            <pc:docMk/>
            <pc:sldMk cId="4159306804" sldId="257"/>
            <ac:cxnSpMk id="42" creationId="{083C91BE-02DD-EDA6-8F9F-6B25698E49BF}"/>
          </ac:cxnSpMkLst>
        </pc:cxnChg>
        <pc:cxnChg chg="mod">
          <ac:chgData name="Konstantinos Karampatsas" userId="8790edaf58a023c8" providerId="LiveId" clId="{E8199FFB-70ED-4E82-B2B2-7F4DBF850720}" dt="2022-12-13T17:59:12.811" v="108" actId="14100"/>
          <ac:cxnSpMkLst>
            <pc:docMk/>
            <pc:sldMk cId="4159306804" sldId="257"/>
            <ac:cxnSpMk id="56" creationId="{EAFF6AF9-98D1-EA35-04A7-DAAC4C45922B}"/>
          </ac:cxnSpMkLst>
        </pc:cxnChg>
      </pc:sldChg>
    </pc:docChg>
  </pc:docChgLst>
  <pc:docChgLst>
    <pc:chgData name="Konstantinos Karampatsas" userId="8790edaf58a023c8" providerId="LiveId" clId="{5F59D63D-DBA6-46AE-8F43-7C96C7D882A8}"/>
    <pc:docChg chg="undo custSel modSld">
      <pc:chgData name="Konstantinos Karampatsas" userId="8790edaf58a023c8" providerId="LiveId" clId="{5F59D63D-DBA6-46AE-8F43-7C96C7D882A8}" dt="2023-02-02T20:55:47.760" v="12" actId="20577"/>
      <pc:docMkLst>
        <pc:docMk/>
      </pc:docMkLst>
      <pc:sldChg chg="modSp mod">
        <pc:chgData name="Konstantinos Karampatsas" userId="8790edaf58a023c8" providerId="LiveId" clId="{5F59D63D-DBA6-46AE-8F43-7C96C7D882A8}" dt="2023-02-02T20:55:47.760" v="12" actId="20577"/>
        <pc:sldMkLst>
          <pc:docMk/>
          <pc:sldMk cId="4159306804" sldId="257"/>
        </pc:sldMkLst>
        <pc:spChg chg="mod">
          <ac:chgData name="Konstantinos Karampatsas" userId="8790edaf58a023c8" providerId="LiveId" clId="{5F59D63D-DBA6-46AE-8F43-7C96C7D882A8}" dt="2023-02-02T20:55:47.760" v="12" actId="20577"/>
          <ac:spMkLst>
            <pc:docMk/>
            <pc:sldMk cId="4159306804" sldId="257"/>
            <ac:spMk id="48" creationId="{46300B07-7A9E-E6BC-E7AF-1B8C27FA507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E74A7-DC32-4530-BA4F-C07F7E54C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8C5217-32E5-4A47-BEEF-8194111443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A8796-23E1-42FD-AEBE-264DC312E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530C-B830-4B28-A856-C60B4F6FB4C4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D5DDA-050C-41D8-8B98-D120E20C0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BCA5F-F0F3-4F01-8FCD-CCA3E1779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A980-1341-4D3D-BFBB-4659A24E1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03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494DD-97B4-491F-BAB8-BE8D6916C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BCC00E-D4E6-47AF-AEC6-8D4422E77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8FDE0-CDA9-4303-B33C-898B8FCD7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530C-B830-4B28-A856-C60B4F6FB4C4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DD71C-B7A1-4003-A482-87D818A85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82909-CDF7-4C3D-B2F2-5ADE89F9F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A980-1341-4D3D-BFBB-4659A24E1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54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3B27C1-C4BD-4908-9F54-1FF130C82E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DE6A41-A59D-4537-86A6-2627BD12D9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48E5E-68CF-420A-A668-D283B9DEE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530C-B830-4B28-A856-C60B4F6FB4C4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55A0F-F420-4FD9-9680-0B0B00818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34849-F101-42CE-9DC9-EDA00DF79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A980-1341-4D3D-BFBB-4659A24E1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67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6AE2F-EBB6-4B23-8CE1-89A9A189A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A09B5-82B1-450A-B983-D1219FC12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6574B-3B03-4130-BBC7-CD0F5F6F7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530C-B830-4B28-A856-C60B4F6FB4C4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F0D30-1E8E-4761-AFFE-C4FB9589C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A233D-5258-4072-96EF-1FB052D74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A980-1341-4D3D-BFBB-4659A24E1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10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E10B0-E5D1-41DA-9485-383807E7C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5FAA3-B49B-415E-AD46-90CBB33C1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7EFDD-BD8B-473C-B594-297E257A9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530C-B830-4B28-A856-C60B4F6FB4C4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2B727-7596-457B-84E3-22389BE65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7A2E2-C1AA-4C1A-B115-221803E32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A980-1341-4D3D-BFBB-4659A24E1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95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7E7C7-0426-4977-9775-DB36C08E6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00E4A-3EF4-429F-BDCF-CB9A4416A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BA7781-7C7D-48D5-876B-3A1647E04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85F9D6-3761-40E9-ADA3-B7A69426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530C-B830-4B28-A856-C60B4F6FB4C4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813E5-1B1F-40F9-AB3E-9A60C3FB7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7E56B-DBEF-4E06-92B5-30443D41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A980-1341-4D3D-BFBB-4659A24E1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46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085EC-ED26-44B1-8403-05FF340DD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F076B-FA0F-48A0-A68C-00C5DAE5E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C7C377-1D8B-4767-BF6E-17C103E9E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0B8CD2-6786-4055-BF39-759F9B7845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2F8D67-6D1A-4AFA-838C-86FC44E93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1793BC-FC0F-4E8B-8EAF-EF9F1D18C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530C-B830-4B28-A856-C60B4F6FB4C4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438379-2364-4B65-BA26-7F537E01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96E6B1-6BF7-47C8-953D-CC9F53EDF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A980-1341-4D3D-BFBB-4659A24E1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37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C99D-309A-4551-892B-E387C6937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751B1F-AC86-4238-A15E-15BC16539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530C-B830-4B28-A856-C60B4F6FB4C4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A426D-50C5-4A42-BF6E-474463FE8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7C1F1C-C67A-4601-8AED-043BDC45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A980-1341-4D3D-BFBB-4659A24E1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81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91B775-23D3-4201-B76F-5B7D5D185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530C-B830-4B28-A856-C60B4F6FB4C4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6EAB-9AF1-4331-A0B4-B8B27479B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E4E0F7-62C0-411B-9FFE-39D95BA1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A980-1341-4D3D-BFBB-4659A24E1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628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07E82-E8BC-4335-B701-7A32EA3D7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26215-9C1B-4FC6-90FC-A2EC0FAEC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C2FD2F-FA5C-4BAE-ACBE-891DEE22CC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AE7D1-418F-42F3-B94B-99B94A7A6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530C-B830-4B28-A856-C60B4F6FB4C4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C3345B-C6FE-4C2D-89C2-3E0FA664F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AC4C60-738E-4500-AFFA-09E2FB947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A980-1341-4D3D-BFBB-4659A24E1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17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1AF57-9482-4A82-923F-4A1BE763B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0034C1-F95C-4C6E-82E0-A23F804445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89FE48-C5B7-4A97-960D-DC6E860F8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5E1B18-93F1-4967-BBB4-CDF2B3B61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530C-B830-4B28-A856-C60B4F6FB4C4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249732-E14A-426E-A312-891B4631E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035D93-D882-4C7B-86DE-67CFC1F75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A980-1341-4D3D-BFBB-4659A24E1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46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643482-5327-4829-AFCF-68E6EE537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A5FCBE-52C0-4CD6-9A50-81CEFD19F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DC3D1-79F3-4DCA-836B-67A0829B7F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3530C-B830-4B28-A856-C60B4F6FB4C4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C7B30-CC3A-4E4B-ABD2-AC5F03AC8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F3401-84F2-43D7-A643-1C12F65561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3A980-1341-4D3D-BFBB-4659A24E1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77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C584714-A168-412E-AF9D-9517F6B40964}"/>
              </a:ext>
            </a:extLst>
          </p:cNvPr>
          <p:cNvSpPr/>
          <p:nvPr/>
        </p:nvSpPr>
        <p:spPr>
          <a:xfrm>
            <a:off x="3849604" y="1069578"/>
            <a:ext cx="1946495" cy="6518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8EBDCA-57C1-45C2-9E23-74E4C0EC3B24}"/>
              </a:ext>
            </a:extLst>
          </p:cNvPr>
          <p:cNvSpPr txBox="1"/>
          <p:nvPr/>
        </p:nvSpPr>
        <p:spPr>
          <a:xfrm>
            <a:off x="3901660" y="1226226"/>
            <a:ext cx="18423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33 infants recruited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5290CB8D-9E64-482A-8EAC-24DB39CF1A62}"/>
              </a:ext>
            </a:extLst>
          </p:cNvPr>
          <p:cNvSpPr/>
          <p:nvPr/>
        </p:nvSpPr>
        <p:spPr>
          <a:xfrm>
            <a:off x="3849605" y="2387005"/>
            <a:ext cx="1946495" cy="6125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5DDEDF5-5B51-449A-9974-4DB90B182BCB}"/>
              </a:ext>
            </a:extLst>
          </p:cNvPr>
          <p:cNvCxnSpPr>
            <a:cxnSpLocks/>
          </p:cNvCxnSpPr>
          <p:nvPr/>
        </p:nvCxnSpPr>
        <p:spPr>
          <a:xfrm>
            <a:off x="4822853" y="1800040"/>
            <a:ext cx="0" cy="5869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52F25B5-C988-494D-800F-D0978533D7CA}"/>
              </a:ext>
            </a:extLst>
          </p:cNvPr>
          <p:cNvSpPr/>
          <p:nvPr/>
        </p:nvSpPr>
        <p:spPr>
          <a:xfrm>
            <a:off x="3849607" y="82307"/>
            <a:ext cx="1946495" cy="6518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39A7AA4-B215-498D-847C-25E631089E59}"/>
              </a:ext>
            </a:extLst>
          </p:cNvPr>
          <p:cNvSpPr txBox="1"/>
          <p:nvPr/>
        </p:nvSpPr>
        <p:spPr>
          <a:xfrm>
            <a:off x="3901663" y="238955"/>
            <a:ext cx="18423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40 infants screened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7E9C625-B492-4788-8169-F435BA9EFEF6}"/>
              </a:ext>
            </a:extLst>
          </p:cNvPr>
          <p:cNvSpPr/>
          <p:nvPr/>
        </p:nvSpPr>
        <p:spPr>
          <a:xfrm>
            <a:off x="6284957" y="87207"/>
            <a:ext cx="1946495" cy="64401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B534B2-25C4-4B96-9FAB-4DF75401CB29}"/>
              </a:ext>
            </a:extLst>
          </p:cNvPr>
          <p:cNvSpPr txBox="1"/>
          <p:nvPr/>
        </p:nvSpPr>
        <p:spPr>
          <a:xfrm>
            <a:off x="6337013" y="237015"/>
            <a:ext cx="1742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7 parents declined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5263148-A613-B312-6380-A0C857E2C9B4}"/>
              </a:ext>
            </a:extLst>
          </p:cNvPr>
          <p:cNvSpPr/>
          <p:nvPr/>
        </p:nvSpPr>
        <p:spPr>
          <a:xfrm>
            <a:off x="1414253" y="2415012"/>
            <a:ext cx="1946495" cy="6125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A337081-8E8B-6379-9A85-67850516D7A3}"/>
              </a:ext>
            </a:extLst>
          </p:cNvPr>
          <p:cNvSpPr/>
          <p:nvPr/>
        </p:nvSpPr>
        <p:spPr>
          <a:xfrm>
            <a:off x="6284957" y="2415012"/>
            <a:ext cx="1946495" cy="58457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1AEFA6-F916-C1F3-BB2E-FFDD928F892C}"/>
              </a:ext>
            </a:extLst>
          </p:cNvPr>
          <p:cNvSpPr txBox="1"/>
          <p:nvPr/>
        </p:nvSpPr>
        <p:spPr>
          <a:xfrm>
            <a:off x="1466309" y="2538950"/>
            <a:ext cx="18423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Group A: 10 infants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AF6CBE-12F0-E8AA-87C9-F644FCF63756}"/>
              </a:ext>
            </a:extLst>
          </p:cNvPr>
          <p:cNvCxnSpPr>
            <a:cxnSpLocks/>
          </p:cNvCxnSpPr>
          <p:nvPr/>
        </p:nvCxnSpPr>
        <p:spPr>
          <a:xfrm>
            <a:off x="2387499" y="2093522"/>
            <a:ext cx="48707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F013C8B-EE0D-EB81-0C3B-5F9351544C7C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2387499" y="2093522"/>
            <a:ext cx="2" cy="3214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C791833-EE4D-0340-305E-4E159F7E6E67}"/>
              </a:ext>
            </a:extLst>
          </p:cNvPr>
          <p:cNvCxnSpPr>
            <a:cxnSpLocks/>
            <a:stCxn id="12" idx="0"/>
          </p:cNvCxnSpPr>
          <p:nvPr/>
        </p:nvCxnSpPr>
        <p:spPr>
          <a:xfrm flipH="1" flipV="1">
            <a:off x="7258204" y="2093522"/>
            <a:ext cx="1" cy="3214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6DB50163-188B-FFB6-B529-749B7A8C1D3E}"/>
              </a:ext>
            </a:extLst>
          </p:cNvPr>
          <p:cNvSpPr txBox="1"/>
          <p:nvPr/>
        </p:nvSpPr>
        <p:spPr>
          <a:xfrm>
            <a:off x="3909884" y="2538950"/>
            <a:ext cx="18423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Group B: 10 infants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3141027-1BB2-7D4B-A2BF-EA82D46E66F3}"/>
              </a:ext>
            </a:extLst>
          </p:cNvPr>
          <p:cNvSpPr txBox="1"/>
          <p:nvPr/>
        </p:nvSpPr>
        <p:spPr>
          <a:xfrm>
            <a:off x="6337013" y="2538950"/>
            <a:ext cx="18423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Group C: 13 infants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5C28B835-D046-E02C-A877-551EAD60BDFF}"/>
              </a:ext>
            </a:extLst>
          </p:cNvPr>
          <p:cNvSpPr/>
          <p:nvPr/>
        </p:nvSpPr>
        <p:spPr>
          <a:xfrm>
            <a:off x="3849605" y="3197901"/>
            <a:ext cx="1946495" cy="27175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33D7F9F0-D67E-38F1-4C50-D0A85D6601AC}"/>
              </a:ext>
            </a:extLst>
          </p:cNvPr>
          <p:cNvSpPr/>
          <p:nvPr/>
        </p:nvSpPr>
        <p:spPr>
          <a:xfrm>
            <a:off x="1414252" y="3204008"/>
            <a:ext cx="1946493" cy="27114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95AE07E9-7A82-8579-9909-07239EA7988D}"/>
              </a:ext>
            </a:extLst>
          </p:cNvPr>
          <p:cNvSpPr/>
          <p:nvPr/>
        </p:nvSpPr>
        <p:spPr>
          <a:xfrm>
            <a:off x="6299523" y="3229384"/>
            <a:ext cx="1946495" cy="268608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6300B07-7A9E-E6BC-E7AF-1B8C27FA5072}"/>
              </a:ext>
            </a:extLst>
          </p:cNvPr>
          <p:cNvSpPr txBox="1"/>
          <p:nvPr/>
        </p:nvSpPr>
        <p:spPr>
          <a:xfrm>
            <a:off x="1500993" y="3197782"/>
            <a:ext cx="1859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IgG vs Colonizing ST</a:t>
            </a:r>
          </a:p>
          <a:p>
            <a:endParaRPr lang="en-GB" sz="1600" b="1" dirty="0"/>
          </a:p>
          <a:p>
            <a:r>
              <a:rPr lang="en-GB" sz="1600" dirty="0"/>
              <a:t>4 included </a:t>
            </a:r>
          </a:p>
          <a:p>
            <a:r>
              <a:rPr lang="en-GB" sz="1600" dirty="0"/>
              <a:t>6 excluded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3 IgG &lt;LLOQ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3 IgG raised after birth</a:t>
            </a:r>
          </a:p>
          <a:p>
            <a:endParaRPr lang="en-GB" sz="1600" b="1" dirty="0"/>
          </a:p>
          <a:p>
            <a:endParaRPr lang="en-GB" sz="16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6B9D627-F4D4-E79D-96AE-25742CF9D91D}"/>
              </a:ext>
            </a:extLst>
          </p:cNvPr>
          <p:cNvSpPr txBox="1"/>
          <p:nvPr/>
        </p:nvSpPr>
        <p:spPr>
          <a:xfrm>
            <a:off x="3921053" y="3199238"/>
            <a:ext cx="18833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IgG vs Colonizing ST</a:t>
            </a:r>
          </a:p>
          <a:p>
            <a:endParaRPr lang="en-GB" sz="1600" b="1" dirty="0"/>
          </a:p>
          <a:p>
            <a:r>
              <a:rPr lang="en-GB" sz="1600" dirty="0"/>
              <a:t>5 included </a:t>
            </a:r>
          </a:p>
          <a:p>
            <a:r>
              <a:rPr lang="en-GB" sz="1600" dirty="0"/>
              <a:t>5 excluded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2 IgG &lt;LLOQ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2 IgG raised after birth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1 ST NA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6C0A627-2828-41BE-46EF-C82DC73D4E8B}"/>
              </a:ext>
            </a:extLst>
          </p:cNvPr>
          <p:cNvSpPr txBox="1"/>
          <p:nvPr/>
        </p:nvSpPr>
        <p:spPr>
          <a:xfrm>
            <a:off x="6411454" y="3230741"/>
            <a:ext cx="18944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IgG vs Colonizing ST</a:t>
            </a:r>
          </a:p>
          <a:p>
            <a:endParaRPr lang="en-GB" sz="1600" b="1" dirty="0"/>
          </a:p>
          <a:p>
            <a:r>
              <a:rPr lang="en-GB" sz="1600" dirty="0"/>
              <a:t>5 included </a:t>
            </a:r>
          </a:p>
          <a:p>
            <a:r>
              <a:rPr lang="en-GB" sz="1600" dirty="0"/>
              <a:t>8 excluded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4 IgG &lt;LLOQ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3 IgG raised after birth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1 ST VI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D359DD9-6610-6523-F486-98B4D3E67C27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10004405" y="1387650"/>
            <a:ext cx="0" cy="18022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55E66EE-DE4B-C13C-0B32-F58CF067FA5F}"/>
              </a:ext>
            </a:extLst>
          </p:cNvPr>
          <p:cNvSpPr/>
          <p:nvPr/>
        </p:nvSpPr>
        <p:spPr>
          <a:xfrm>
            <a:off x="8752975" y="3189929"/>
            <a:ext cx="2502860" cy="268608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1B6BA5-804B-090A-2AB9-239A8497153A}"/>
              </a:ext>
            </a:extLst>
          </p:cNvPr>
          <p:cNvSpPr txBox="1"/>
          <p:nvPr/>
        </p:nvSpPr>
        <p:spPr>
          <a:xfrm>
            <a:off x="8948923" y="3229383"/>
            <a:ext cx="21871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IgG vs Colonizing and non-homologous ST</a:t>
            </a:r>
          </a:p>
          <a:p>
            <a:r>
              <a:rPr lang="en-GB" sz="1600" dirty="0"/>
              <a:t>27 infants included</a:t>
            </a:r>
          </a:p>
          <a:p>
            <a:r>
              <a:rPr lang="en-GB" sz="1600" dirty="0"/>
              <a:t>75 paired data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18 ST </a:t>
            </a:r>
            <a:r>
              <a:rPr lang="en-GB" sz="1600" dirty="0" err="1"/>
              <a:t>Ia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13 ST </a:t>
            </a:r>
            <a:r>
              <a:rPr lang="en-GB" sz="1600" dirty="0" err="1"/>
              <a:t>Ib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18 ST 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14 ST III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8 ST IV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4 ST V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92B64FA-F625-3D14-8F4C-DBA97FC9E2C7}"/>
              </a:ext>
            </a:extLst>
          </p:cNvPr>
          <p:cNvCxnSpPr>
            <a:cxnSpLocks/>
            <a:stCxn id="10" idx="2"/>
            <a:endCxn id="46" idx="0"/>
          </p:cNvCxnSpPr>
          <p:nvPr/>
        </p:nvCxnSpPr>
        <p:spPr>
          <a:xfrm flipH="1">
            <a:off x="2387499" y="3027599"/>
            <a:ext cx="2" cy="1764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83C91BE-02DD-EDA6-8F9F-6B25698E49BF}"/>
              </a:ext>
            </a:extLst>
          </p:cNvPr>
          <p:cNvCxnSpPr>
            <a:cxnSpLocks/>
            <a:stCxn id="22" idx="2"/>
            <a:endCxn id="45" idx="0"/>
          </p:cNvCxnSpPr>
          <p:nvPr/>
        </p:nvCxnSpPr>
        <p:spPr>
          <a:xfrm>
            <a:off x="4822853" y="2999592"/>
            <a:ext cx="0" cy="1983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AFF6AF9-98D1-EA35-04A7-DAAC4C45922B}"/>
              </a:ext>
            </a:extLst>
          </p:cNvPr>
          <p:cNvCxnSpPr>
            <a:cxnSpLocks/>
            <a:stCxn id="47" idx="0"/>
            <a:endCxn id="12" idx="2"/>
          </p:cNvCxnSpPr>
          <p:nvPr/>
        </p:nvCxnSpPr>
        <p:spPr>
          <a:xfrm flipH="1" flipV="1">
            <a:off x="7258205" y="2999590"/>
            <a:ext cx="14566" cy="229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8191990-9084-0894-D15F-7975DC4871D6}"/>
              </a:ext>
            </a:extLst>
          </p:cNvPr>
          <p:cNvCxnSpPr>
            <a:stCxn id="26" idx="2"/>
            <a:endCxn id="4" idx="0"/>
          </p:cNvCxnSpPr>
          <p:nvPr/>
        </p:nvCxnSpPr>
        <p:spPr>
          <a:xfrm flipH="1">
            <a:off x="4822852" y="734157"/>
            <a:ext cx="3" cy="3354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D0388B6-F5C0-0CD0-1FAF-76F64BE52149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4822852" y="1721428"/>
            <a:ext cx="0" cy="1964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CB855BA1-7243-9EE0-F955-EA7590A8DD3D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5796099" y="1395503"/>
            <a:ext cx="42083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06F9EE0E-FD93-109C-F751-5FBA6D16039B}"/>
              </a:ext>
            </a:extLst>
          </p:cNvPr>
          <p:cNvCxnSpPr>
            <a:stCxn id="26" idx="3"/>
            <a:endCxn id="28" idx="1"/>
          </p:cNvCxnSpPr>
          <p:nvPr/>
        </p:nvCxnSpPr>
        <p:spPr>
          <a:xfrm>
            <a:off x="5796102" y="408232"/>
            <a:ext cx="488855" cy="9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306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112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Konstantinos Karampatsas</dc:creator>
  <cp:lastModifiedBy>Konstantinos Karampatsas</cp:lastModifiedBy>
  <cp:revision>9</cp:revision>
  <dcterms:created xsi:type="dcterms:W3CDTF">2022-09-16T16:18:55Z</dcterms:created>
  <dcterms:modified xsi:type="dcterms:W3CDTF">2023-02-02T20:55:51Z</dcterms:modified>
</cp:coreProperties>
</file>