
<file path=[Content_Types].xml><?xml version="1.0" encoding="utf-8"?>
<Types xmlns="http://schemas.openxmlformats.org/package/2006/content-types"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9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37"/>
  </p:normalViewPr>
  <p:slideViewPr>
    <p:cSldViewPr snapToGrid="0" snapToObjects="1">
      <p:cViewPr varScale="1">
        <p:scale>
          <a:sx n="76" d="100"/>
          <a:sy n="76" d="100"/>
        </p:scale>
        <p:origin x="216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9D651-A9F0-D24B-ACA5-8C73A29FB7C9}" type="datetimeFigureOut">
              <a:rPr lang="en-US" smtClean="0"/>
              <a:t>5/14/23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E8710B-212A-344A-A2E0-9397B2835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145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cross sections of the chest wall showing intercostal muscles with the arrows. 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 is for rib. </a:t>
            </a:r>
          </a:p>
          <a:p>
            <a:endParaRPr lang="en-US" dirty="0"/>
          </a:p>
          <a:p>
            <a:r>
              <a:rPr lang="en-US" dirty="0"/>
              <a:t>LEFT is normal. The intercostal muscle relaxes during expiration and becomes thinner.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On the RIGHT, the intercostal is </a:t>
            </a:r>
            <a:r>
              <a:rPr lang="en-US" dirty="0" err="1"/>
              <a:t>paralysed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353FF9-0F69-ED4E-80C6-84D481F8C5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46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BA1BA-6E88-0C45-AC04-6D778F7F50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E5C36A-530E-4F41-AA9A-0C137F56CF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7EE3A-E241-7A44-8603-548872B98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CE29-E1E4-7947-A303-3FC4CFB3DDB6}" type="datetimeFigureOut">
              <a:rPr lang="en-US" smtClean="0"/>
              <a:t>5/14/23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CA497-81C4-1C4C-BA35-D32F8A638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2AB4CE-EE3C-2442-80DE-A161916B1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E9019-8E20-3D40-8492-16379C2E3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412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FD2E2-0E5A-6847-A2AA-BB1C83E7B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637088-1427-FA42-827A-55EC615114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E1CDC-BE22-1247-A5FA-4A168FA1F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CE29-E1E4-7947-A303-3FC4CFB3DDB6}" type="datetimeFigureOut">
              <a:rPr lang="en-US" smtClean="0"/>
              <a:t>5/14/23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68F49-C42E-FB42-8FB2-9AA64B011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8CBA6-067B-8746-AD4E-985A3C3E2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E9019-8E20-3D40-8492-16379C2E3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043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C9A344-7121-2B4C-9036-56B2822886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F3BEF2-4FE5-2843-B0E9-8A1AE4D4B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EF3CE-90BB-EF44-83A6-A02FB1D3D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CE29-E1E4-7947-A303-3FC4CFB3DDB6}" type="datetimeFigureOut">
              <a:rPr lang="en-US" smtClean="0"/>
              <a:t>5/14/23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10AD09-1E92-7148-BCA4-925D7F538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ABBCB-0652-1945-9B15-B746D97BB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E9019-8E20-3D40-8492-16379C2E3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51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47E86-1AF8-D444-B6C5-C9D4429C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AAA4F-9D77-2346-AC4A-ADA954438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02EFFC-853E-F849-921D-53453B405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CE29-E1E4-7947-A303-3FC4CFB3DDB6}" type="datetimeFigureOut">
              <a:rPr lang="en-US" smtClean="0"/>
              <a:t>5/14/23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B93D0A-B73C-BF47-BF3A-06BF1BC3B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5E6337-3D29-094C-BDDD-DFEE25D36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E9019-8E20-3D40-8492-16379C2E3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560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944CD-376F-8847-B58D-3F10415B7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1647FE-F823-8744-A08B-23E5673FC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1BAC7-3FF0-5D4E-8335-31DB0BE5B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CE29-E1E4-7947-A303-3FC4CFB3DDB6}" type="datetimeFigureOut">
              <a:rPr lang="en-US" smtClean="0"/>
              <a:t>5/14/23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D93D14-97C5-B540-B574-9A43E3314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A14DE3-1F53-8A46-9F7C-C1EF5F15B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E9019-8E20-3D40-8492-16379C2E3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808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2B1CC-FE4F-6D4B-B972-F2336309B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88923-F314-BA49-993B-C4AFED124C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2A1DF1-FB28-E94B-912D-619DA2E9C3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59500D-E8DA-FD4C-80CC-6639D06B7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CE29-E1E4-7947-A303-3FC4CFB3DDB6}" type="datetimeFigureOut">
              <a:rPr lang="en-US" smtClean="0"/>
              <a:t>5/14/23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0324F5-B1B3-B643-976E-EE2EA3407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E3F057-3CD2-C14A-9331-479FE7781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E9019-8E20-3D40-8492-16379C2E3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040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D1CA2-0EC9-DB4D-988F-F129B5E63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A75D3C-44F4-604C-8900-BFECD62D3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427103-C9BC-4649-B4AB-4A486651D3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67EFD6-EA36-4F42-A22E-762B48FC6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49FDF1-A1CC-384B-B516-0685AB1667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B1691A-76F4-5548-95D6-FD11B746E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CE29-E1E4-7947-A303-3FC4CFB3DDB6}" type="datetimeFigureOut">
              <a:rPr lang="en-US" smtClean="0"/>
              <a:t>5/14/23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A90D38-CEB3-1941-898C-6724A7351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1F5DA6-D379-4648-8AAC-DE79C3EBA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E9019-8E20-3D40-8492-16379C2E3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6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1AE12-0B15-C74C-968F-58598AD42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3845BD-69F4-7C4C-98AF-9839D02BA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CE29-E1E4-7947-A303-3FC4CFB3DDB6}" type="datetimeFigureOut">
              <a:rPr lang="en-US" smtClean="0"/>
              <a:t>5/14/23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4BF390-5A2F-EF41-B13D-7D5970524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331A30-EF7A-7C4C-92C0-DD559C9C8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E9019-8E20-3D40-8492-16379C2E3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178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7A13D6-F82F-D149-9EF3-634443CAE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CE29-E1E4-7947-A303-3FC4CFB3DDB6}" type="datetimeFigureOut">
              <a:rPr lang="en-US" smtClean="0"/>
              <a:t>5/14/23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DC05DE-AE46-2644-A6B0-28645915B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40FC00-8055-9649-B63A-7E93EA4B7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E9019-8E20-3D40-8492-16379C2E3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888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C10B9-415D-A34D-85E3-696395288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8DB47-FB11-C640-A39F-0A0D58FC7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EDC0BD-70AC-A940-BF13-D626A74782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081200-9B87-9D49-BA9B-A0DFE0629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CE29-E1E4-7947-A303-3FC4CFB3DDB6}" type="datetimeFigureOut">
              <a:rPr lang="en-US" smtClean="0"/>
              <a:t>5/14/23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A7105B-17B3-D643-B679-05C87215C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D1DC4A-9AD9-BE41-AF3D-C7B899B65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E9019-8E20-3D40-8492-16379C2E3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345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4C949-9886-084F-A7D5-26F9AD577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593CA8-37B1-4E4D-9830-FD377FA998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32CA2E-2535-5147-8730-B1C4B6BFA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27EEB1-07C7-6A42-BEEF-621BA7E8D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ACE29-E1E4-7947-A303-3FC4CFB3DDB6}" type="datetimeFigureOut">
              <a:rPr lang="en-US" smtClean="0"/>
              <a:t>5/14/23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7D569E-E0A0-0E4C-B162-3942A4BEC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49D75F-CDE6-AD4D-86FE-45C3B0EE6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E9019-8E20-3D40-8492-16379C2E3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250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80EED6-6D7C-654F-A281-3A2A435F9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66FBA-F5E8-F64D-AA5A-9EC578B7AF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C68FD-EB0E-4142-8D69-D0AA01D60C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ACE29-E1E4-7947-A303-3FC4CFB3DDB6}" type="datetimeFigureOut">
              <a:rPr lang="en-US" smtClean="0"/>
              <a:t>5/14/23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5BF3F0-0F04-ED4C-9F94-9FD2CAF47D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3188E-DF73-654D-A0FF-CE40CAF547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E9019-8E20-3D40-8492-16379C2E3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48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mov"/><Relationship Id="rId7" Type="http://schemas.openxmlformats.org/officeDocument/2006/relationships/image" Target="../media/image1.png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video" Target="../media/media2.mo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2C68304E-F530-504F-903E-F267D237D2DE}"/>
              </a:ext>
            </a:extLst>
          </p:cNvPr>
          <p:cNvSpPr txBox="1"/>
          <p:nvPr/>
        </p:nvSpPr>
        <p:spPr>
          <a:xfrm>
            <a:off x="0" y="0"/>
            <a:ext cx="12192000" cy="230832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INTERCOSTAL MUSCLE ULTRASOUND: expiration</a:t>
            </a:r>
          </a:p>
        </p:txBody>
      </p:sp>
      <p:pic>
        <p:nvPicPr>
          <p:cNvPr id="3" name="097_USS 1_Lt ICM-2 (Converted).mov" descr="097_USS 1_Lt ICM-2 (Converted).mov">
            <a:hlinkClick r:id="" action="ppaction://media"/>
            <a:extLst>
              <a:ext uri="{FF2B5EF4-FFF2-40B4-BE49-F238E27FC236}">
                <a16:creationId xmlns:a16="http://schemas.microsoft.com/office/drawing/2014/main" id="{D3A54487-65B4-CF42-9E28-403E80CF962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7"/>
          <a:srcRect l="26396" r="-1"/>
          <a:stretch/>
        </p:blipFill>
        <p:spPr>
          <a:xfrm>
            <a:off x="1129284" y="2284694"/>
            <a:ext cx="5456809" cy="45733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B508817-6174-6141-B58D-566433BB3868}"/>
              </a:ext>
            </a:extLst>
          </p:cNvPr>
          <p:cNvSpPr txBox="1"/>
          <p:nvPr/>
        </p:nvSpPr>
        <p:spPr>
          <a:xfrm>
            <a:off x="1349516" y="3429000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8E5508-1744-7A4D-8484-14296BEB79F8}"/>
              </a:ext>
            </a:extLst>
          </p:cNvPr>
          <p:cNvSpPr txBox="1"/>
          <p:nvPr/>
        </p:nvSpPr>
        <p:spPr>
          <a:xfrm>
            <a:off x="3997750" y="3623653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DB47A2-AFBE-3D4C-89A9-DA91BB5EBB26}"/>
              </a:ext>
            </a:extLst>
          </p:cNvPr>
          <p:cNvSpPr txBox="1"/>
          <p:nvPr/>
        </p:nvSpPr>
        <p:spPr>
          <a:xfrm>
            <a:off x="2273986" y="5047650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8EF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Lung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65B6292-1415-CA41-8B1C-62D55ABC4D7E}"/>
              </a:ext>
            </a:extLst>
          </p:cNvPr>
          <p:cNvCxnSpPr>
            <a:cxnSpLocks/>
          </p:cNvCxnSpPr>
          <p:nvPr/>
        </p:nvCxnSpPr>
        <p:spPr>
          <a:xfrm>
            <a:off x="2879281" y="2870200"/>
            <a:ext cx="0" cy="782867"/>
          </a:xfrm>
          <a:prstGeom prst="straightConnector1">
            <a:avLst/>
          </a:prstGeom>
          <a:ln w="88900">
            <a:solidFill>
              <a:srgbClr val="FF8A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BF6CD59-74F9-3047-B81E-2CD65AF6D576}"/>
              </a:ext>
            </a:extLst>
          </p:cNvPr>
          <p:cNvSpPr txBox="1"/>
          <p:nvPr/>
        </p:nvSpPr>
        <p:spPr>
          <a:xfrm>
            <a:off x="1608561" y="6092102"/>
            <a:ext cx="2159566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</a:t>
            </a:r>
          </a:p>
        </p:txBody>
      </p:sp>
      <p:pic>
        <p:nvPicPr>
          <p:cNvPr id="25" name="Weak USS 6_Rt_ICM-2_paresis (Converted).mov" descr="Weak USS 6_Rt_ICM-2_paresis (Converted).mov">
            <a:hlinkClick r:id="" action="ppaction://media"/>
            <a:extLst>
              <a:ext uri="{FF2B5EF4-FFF2-40B4-BE49-F238E27FC236}">
                <a16:creationId xmlns:a16="http://schemas.microsoft.com/office/drawing/2014/main" id="{623E71F4-2EB6-A041-95F5-5645B1ADD6F0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8"/>
          <a:srcRect l="31938" r="27205" b="28316"/>
          <a:stretch/>
        </p:blipFill>
        <p:spPr>
          <a:xfrm>
            <a:off x="7352684" y="2318180"/>
            <a:ext cx="4203750" cy="454967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A1FF644-2FDA-3F45-8FDE-162DFCC2CE1E}"/>
              </a:ext>
            </a:extLst>
          </p:cNvPr>
          <p:cNvSpPr txBox="1"/>
          <p:nvPr/>
        </p:nvSpPr>
        <p:spPr>
          <a:xfrm>
            <a:off x="7456331" y="3613665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5546296-2093-B445-8D20-577F8C1D4065}"/>
              </a:ext>
            </a:extLst>
          </p:cNvPr>
          <p:cNvSpPr txBox="1"/>
          <p:nvPr/>
        </p:nvSpPr>
        <p:spPr>
          <a:xfrm>
            <a:off x="10544625" y="3569971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23AD024-50BD-294B-BA90-E03C6457B125}"/>
              </a:ext>
            </a:extLst>
          </p:cNvPr>
          <p:cNvSpPr txBox="1"/>
          <p:nvPr/>
        </p:nvSpPr>
        <p:spPr>
          <a:xfrm>
            <a:off x="8515479" y="5047650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8EF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Lung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D64EB6C-7667-6F49-8C13-8A2725A11A46}"/>
              </a:ext>
            </a:extLst>
          </p:cNvPr>
          <p:cNvCxnSpPr>
            <a:cxnSpLocks/>
          </p:cNvCxnSpPr>
          <p:nvPr/>
        </p:nvCxnSpPr>
        <p:spPr>
          <a:xfrm>
            <a:off x="9281973" y="2969298"/>
            <a:ext cx="0" cy="782867"/>
          </a:xfrm>
          <a:prstGeom prst="straightConnector1">
            <a:avLst/>
          </a:prstGeom>
          <a:ln w="88900">
            <a:solidFill>
              <a:srgbClr val="FF8AD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73F3918-B1E5-8E47-815B-9BDB1197812D}"/>
              </a:ext>
            </a:extLst>
          </p:cNvPr>
          <p:cNvSpPr txBox="1"/>
          <p:nvPr/>
        </p:nvSpPr>
        <p:spPr>
          <a:xfrm>
            <a:off x="8509967" y="6092102"/>
            <a:ext cx="1544012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WEAK</a:t>
            </a:r>
          </a:p>
        </p:txBody>
      </p:sp>
    </p:spTree>
    <p:extLst>
      <p:ext uri="{BB962C8B-B14F-4D97-AF65-F5344CB8AC3E}">
        <p14:creationId xmlns:p14="http://schemas.microsoft.com/office/powerpoint/2010/main" val="279710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2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056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repeatCount="indefinite" fill="remove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6" repeatCount="indefinite" fill="remove" display="0">
                  <p:stCondLst>
                    <p:cond delay="indefinite"/>
                  </p:stCondLst>
                </p:cTn>
                <p:tgtEl>
                  <p:spTgt spid="25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57</Words>
  <Application>Microsoft Macintosh PowerPoint</Application>
  <PresentationFormat>Widescreen</PresentationFormat>
  <Paragraphs>17</Paragraphs>
  <Slides>1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Samira</dc:creator>
  <cp:lastModifiedBy>Samira</cp:lastModifiedBy>
  <cp:revision>1</cp:revision>
  <dcterms:created xsi:type="dcterms:W3CDTF">2023-05-14T22:16:53Z</dcterms:created>
  <dcterms:modified xsi:type="dcterms:W3CDTF">2023-05-14T22:18:25Z</dcterms:modified>
</cp:coreProperties>
</file>