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/>
  </p:normalViewPr>
  <p:slideViewPr>
    <p:cSldViewPr snapToGrid="0" snapToObjects="1">
      <p:cViewPr>
        <p:scale>
          <a:sx n="50" d="100"/>
          <a:sy n="50" d="100"/>
        </p:scale>
        <p:origin x="117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DAC4-91DB-E341-800C-E5F72C82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E1539-E452-0B41-8306-5F36F79E0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11EF9-EF58-9543-A961-EC76F949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D72E-A511-D641-86AB-FCBE2277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EA851-CD25-E84F-A795-175F8566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9C04-130F-B54D-AB12-4A76EE12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7769C-633D-B546-A0D9-4BB25FF16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F61C-9CD3-8240-9525-064D64A0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594B-7950-FF4C-96E7-BF666D01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A2031-289E-0247-9ABA-3C387E5C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5C112-CE41-E94E-AED0-5A5FAD5A6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D8D71-3DF2-8548-A4CF-23DB98D3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92C8-1E8C-524D-9B37-896AAE59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26C0-B8A7-C74D-BB62-DC0F3635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2B45-A557-774B-8D06-443AC689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7941-E33A-974B-9599-384ACF12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AC08-54E2-D54C-9EF3-A1E83BDB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6B26A-F68A-E740-AEA1-6D9FB809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A15C-D108-6441-AD95-D591B7B9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CB39-A8C2-6042-95D3-F1A2F25B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28F4-5E33-FE41-ACCE-945DCFB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7FA60-FA6F-BE47-B40B-42E5A0B5F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2D9B5-E5F7-1640-8515-CA8E5EF7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0DA7-C86F-FC43-9784-17EFED38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9CEE-E719-9D49-8E62-2151589E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BFE7-4869-FD4B-A98F-6C92164F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F59B-2CA0-EF4E-9760-C219008B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DFE56-D93D-314F-A7AF-AAAD5535D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E3224-A0DF-A248-8EA8-8EA2C6A0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3C9B-49B0-8146-BE80-A8934338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087D5-3B86-4A4C-9F41-660A65D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DC86-4AAF-DB41-95CC-4E05E9D7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64F8-BCBC-4B42-B2FE-CD455E6BB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B7016-B363-0F4B-BA99-B6BD7440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DD904-D09D-A548-A8D8-6A149525A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06591-E5D6-6743-8628-69DDB34ED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8A6F0-573B-B44E-BD67-E53EDEDA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9ECC1-28D1-D143-8487-9450A8B3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3EA8E-9BF8-0440-93EC-FFDCC37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274F-153E-8046-AE5E-D38C8BCC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73921-83ED-3D42-B5CA-23C37005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B6E1C-6326-5442-A26B-E624CD5D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09FED-B153-4542-BBC4-E3154EC9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629EB-2348-6843-9DB7-A8130A38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93319-D02F-9842-A6B9-74BFD67B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A03F-8729-CD44-AFE5-011F8CB7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5B81-63AF-7A4E-9F23-61B9B183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F935-A7FC-404B-8E03-FB39DF70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FF4DB-C210-3B40-A04D-98A1A464D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E845-2B25-174B-96F6-F5630D6B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AE1E8-9736-AC4B-B4BC-BAA5B650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40FE-36D5-4B46-AF5C-C058764A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E70E-26E6-3C40-B11C-3E1BEE60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7169F-2AAD-C942-A93E-D07D02168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705E-8B9C-2A4E-9795-DFF85531D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1DE91-22B3-674F-B087-A121A717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E142A-92D4-0A4E-B97F-F824D811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5D28C-7294-0841-90A2-9E6930D6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19BB8-0ABE-3F41-B195-621964F7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51B0C-90A6-8F45-8DD9-F5EECC17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C30A-905B-1645-9169-AABC881B2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47A8-9AA3-2B44-9B45-0750A36AFC8E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00A61-568E-034A-96B9-D852DD984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B73A-D6DC-4B41-BCDC-29659AC68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E007-AE28-B745-A432-123713C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69FA9-161B-7546-93B1-63002B2AD43A}"/>
              </a:ext>
            </a:extLst>
          </p:cNvPr>
          <p:cNvSpPr txBox="1"/>
          <p:nvPr/>
        </p:nvSpPr>
        <p:spPr>
          <a:xfrm>
            <a:off x="13465881" y="1003686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DFF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06CAA-87CA-7048-BB4C-9AB99148957C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 EXCURSION</a:t>
            </a:r>
          </a:p>
        </p:txBody>
      </p:sp>
      <p:pic>
        <p:nvPicPr>
          <p:cNvPr id="6" name="Norm USS 9_Rt DExc.GOODEG (Converted).mov" descr="Norm USS 9_Rt DExc.GOODEG (Converted).mov">
            <a:hlinkClick r:id="" action="ppaction://media"/>
            <a:extLst>
              <a:ext uri="{FF2B5EF4-FFF2-40B4-BE49-F238E27FC236}">
                <a16:creationId xmlns:a16="http://schemas.microsoft.com/office/drawing/2014/main" id="{530923D5-179C-8E4F-9EB5-706D1E2C81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0200" r="20939" b="48543"/>
          <a:stretch/>
        </p:blipFill>
        <p:spPr>
          <a:xfrm>
            <a:off x="106408" y="1730926"/>
            <a:ext cx="6834348" cy="4422832"/>
          </a:xfrm>
          <a:prstGeom prst="rect">
            <a:avLst/>
          </a:prstGeom>
        </p:spPr>
      </p:pic>
      <p:pic>
        <p:nvPicPr>
          <p:cNvPr id="7" name="strainUSS 5_Rt DEx strain (Converted).mov" descr="strainUSS 5_Rt DEx strain (Converted).mov">
            <a:hlinkClick r:id="" action="ppaction://media"/>
            <a:extLst>
              <a:ext uri="{FF2B5EF4-FFF2-40B4-BE49-F238E27FC236}">
                <a16:creationId xmlns:a16="http://schemas.microsoft.com/office/drawing/2014/main" id="{880515AE-B3C9-4440-8F1A-D2EC8E056A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7141" r="10892"/>
          <a:stretch/>
        </p:blipFill>
        <p:spPr>
          <a:xfrm>
            <a:off x="6685078" y="1587087"/>
            <a:ext cx="5499370" cy="471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D7D21-4EDB-CD46-92E3-656C137A4FF7}"/>
              </a:ext>
            </a:extLst>
          </p:cNvPr>
          <p:cNvSpPr txBox="1"/>
          <p:nvPr/>
        </p:nvSpPr>
        <p:spPr>
          <a:xfrm>
            <a:off x="5589181" y="597443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E87E8-CD6F-D843-BF81-A2F6E4407DEF}"/>
              </a:ext>
            </a:extLst>
          </p:cNvPr>
          <p:cNvSpPr txBox="1"/>
          <p:nvPr/>
        </p:nvSpPr>
        <p:spPr>
          <a:xfrm>
            <a:off x="5614829" y="115993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C3068B-47E2-4647-BE49-6CDF97ACE5C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425643" y="1483104"/>
            <a:ext cx="2189186" cy="1288848"/>
          </a:xfrm>
          <a:prstGeom prst="straightConnector1">
            <a:avLst/>
          </a:prstGeom>
          <a:ln w="50800">
            <a:solidFill>
              <a:srgbClr val="8E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8AFC9F-0213-964F-A37C-8707529B06D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723085" y="5441181"/>
            <a:ext cx="1866096" cy="856416"/>
          </a:xfrm>
          <a:prstGeom prst="straightConnector1">
            <a:avLst/>
          </a:prstGeom>
          <a:ln w="50800">
            <a:solidFill>
              <a:srgbClr val="8E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584A41-F4EB-8842-841E-E0098E11CE2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799769" y="5320321"/>
            <a:ext cx="976509" cy="977276"/>
          </a:xfrm>
          <a:prstGeom prst="straightConnector1">
            <a:avLst/>
          </a:prstGeom>
          <a:ln w="50800">
            <a:solidFill>
              <a:srgbClr val="8E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D62C09-96B6-3F4C-B34E-9D799FC07362}"/>
              </a:ext>
            </a:extLst>
          </p:cNvPr>
          <p:cNvCxnSpPr>
            <a:cxnSpLocks/>
          </p:cNvCxnSpPr>
          <p:nvPr/>
        </p:nvCxnSpPr>
        <p:spPr>
          <a:xfrm>
            <a:off x="6940756" y="1607097"/>
            <a:ext cx="1963687" cy="985529"/>
          </a:xfrm>
          <a:prstGeom prst="straightConnector1">
            <a:avLst/>
          </a:prstGeom>
          <a:ln w="50800">
            <a:solidFill>
              <a:srgbClr val="8E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41BE92-E3D8-B541-B78E-E35C6EA1935D}"/>
              </a:ext>
            </a:extLst>
          </p:cNvPr>
          <p:cNvSpPr txBox="1"/>
          <p:nvPr/>
        </p:nvSpPr>
        <p:spPr>
          <a:xfrm>
            <a:off x="8904443" y="6092102"/>
            <a:ext cx="154401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8A550-25BE-1348-A946-8B96CE5C6ACD}"/>
              </a:ext>
            </a:extLst>
          </p:cNvPr>
          <p:cNvSpPr txBox="1"/>
          <p:nvPr/>
        </p:nvSpPr>
        <p:spPr>
          <a:xfrm>
            <a:off x="2349393" y="6092102"/>
            <a:ext cx="215956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015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Macintosh PowerPoint</Application>
  <PresentationFormat>Widescreen</PresentationFormat>
  <Paragraphs>6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Samira</cp:lastModifiedBy>
  <cp:revision>1</cp:revision>
  <dcterms:created xsi:type="dcterms:W3CDTF">2023-05-14T22:11:52Z</dcterms:created>
  <dcterms:modified xsi:type="dcterms:W3CDTF">2023-05-14T22:13:42Z</dcterms:modified>
</cp:coreProperties>
</file>