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7"/>
  </p:normalViewPr>
  <p:slideViewPr>
    <p:cSldViewPr snapToGrid="0" snapToObjects="1">
      <p:cViewPr varScale="1">
        <p:scale>
          <a:sx n="76" d="100"/>
          <a:sy n="76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1BD1D-084F-5E47-A05C-8EC26C02ACD5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2A50-02D8-DD4F-A7AA-5F8851F9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LEFT is normal. Here you can see the right hemi diaphragm contracting and moving downward toward the liver during inspiration. Contraction makes the diaphragm thicker.</a:t>
            </a:r>
          </a:p>
          <a:p>
            <a:endParaRPr lang="en-US" dirty="0"/>
          </a:p>
          <a:p>
            <a:r>
              <a:rPr lang="en-US" dirty="0"/>
              <a:t>RIGHT is WEAK. The right hemidiaphragm barely moves during breathing.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53FF9-0F69-ED4E-80C6-84D481F8C5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780B-AE3F-604D-80BD-CE885C6CF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860A-9C96-4A4E-BEE4-B59B4E197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D975-0548-DC4F-98D9-DBCBEB3E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BCB9A-2A2C-ED46-8834-CA48D175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CB68C-B12B-F441-AB9B-394DBD01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F324-9B63-364E-86DD-BFFCA020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F8782-1F10-A348-BB5A-41D7359F2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2337-9229-924E-9D5C-20A598E2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A2E0C-D47C-8644-985A-A1786A2F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824B-9CEA-6C42-8DF6-F705D76B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0A81B-7730-AC4B-84FD-7A3B68778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6C6D-8FDF-E94C-A722-19C8CEB28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9C88-8C34-D847-AF01-CDFB3F08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AD8B-277D-3C42-B401-F78AA6C8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CB6B-C4B2-EB4F-8140-F0BCBCCE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8770-A6F5-C144-AB8B-365157F3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A283C-9D14-3A42-9CC0-B299EA2E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B39EF-9F7C-314C-82ED-BB1E1A60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95D02-EFE7-4B4F-A37B-45762D1E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1AF7-36C9-7840-8465-F197BC96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7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54E0-E2DB-DE4C-9E75-899BBFED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784E2-AB1D-A348-8212-F89E5E862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B081A-79BB-384E-857F-BB83E725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4C8A1-340D-4244-AF88-FF693ADD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38CD-CB39-A44E-947C-24BA6849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695-7F90-EB4E-B84D-0CABA442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6D61-FD0A-3840-BD88-AA4A9588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023FC-8DFC-C74B-95EB-22B51C99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6AC82-DDE7-8243-8402-2591132A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70EF5-11AE-D84A-92DE-6369D7E0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806A-70F0-684A-9925-9D93A860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CBFD-C8C0-6341-ACF9-4DAC94BC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64E24-3D80-4546-BD21-A9D058F8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223C5-786D-C546-AFB4-9BB5A0567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AA09B-09B3-5944-AC56-D731226D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50A0E-8405-0240-9749-A9F3B9713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E91F5-9D80-9740-AA6C-F068404E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8D43-940E-5C46-AACC-0C441B1E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E651F-0EB4-0743-AE63-0C2A40EA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9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C9EC-D8F4-254C-AD08-4D6B5B9C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2EF56-E8DF-824B-A011-D4CF7C17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88E6-AC5A-CB4D-99E6-15345CA0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2273E-FDE0-6841-9278-51E8D60B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3B571-B40F-7F45-8CA3-C9D19959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35685-5AA1-164B-A72B-E2EA91C0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0A94-F316-1E4B-80CD-B5B1E022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EC7E-57CE-7F4C-BC9D-0EFF03C5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32FA-64F3-8E4E-BC90-555EDA3DF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C54B8-BD9F-084A-88E8-9F92A47DF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1622-028D-A24C-A6F1-6DE50865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D4D98-157B-1044-9C0B-31450F5F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38C14-32F4-8F49-843F-46244064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8F8B-0FD4-1344-8696-6949717A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C458C-DA9B-A144-8BB6-8CDB3F6AE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9209D-3375-C447-B543-08106BAAD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CEFE0-4F81-8444-A467-EFA8B386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BAC1E-05F9-484A-98C4-23C4653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C3D68-0280-1149-B157-4827E8A7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10AD5-5389-7E41-B6DC-00B7A166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BFCB2-6058-F04E-8DB7-8075C820B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05D28-8451-8641-89CD-9820157B8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C7BE-090C-2E40-9A4F-94B0579E54EB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170D-6351-8346-82D2-E86785FAE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8E24-32C4-664C-B043-5575A49E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EE60-4909-4D49-9187-B58155905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ov"/><Relationship Id="rId7" Type="http://schemas.openxmlformats.org/officeDocument/2006/relationships/image" Target="../media/image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ov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FD82F8-5E80-A546-A94D-3213A55C7B83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 USS, B-Mode</a:t>
            </a:r>
          </a:p>
        </p:txBody>
      </p:sp>
      <p:pic>
        <p:nvPicPr>
          <p:cNvPr id="9" name="1022_USS 6_Rt_ICM-2_paresis (Converted).mov" descr="1022_USS 6_Rt_ICM-2_paresis (Converted).mov">
            <a:hlinkClick r:id="" action="ppaction://media"/>
            <a:extLst>
              <a:ext uri="{FF2B5EF4-FFF2-40B4-BE49-F238E27FC236}">
                <a16:creationId xmlns:a16="http://schemas.microsoft.com/office/drawing/2014/main" id="{B0060C6D-530B-D543-A4B1-BB23E464B5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1527" r="29303" b="23746"/>
          <a:stretch/>
        </p:blipFill>
        <p:spPr>
          <a:xfrm>
            <a:off x="7273139" y="1212870"/>
            <a:ext cx="4669357" cy="5607441"/>
          </a:xfrm>
          <a:prstGeom prst="rect">
            <a:avLst/>
          </a:prstGeom>
        </p:spPr>
      </p:pic>
      <p:pic>
        <p:nvPicPr>
          <p:cNvPr id="10" name="097_USS 1_Rt DTh.GOODEX (Converted).mov" descr="097_USS 1_Rt DTh.GOODEX (Converted).mov">
            <a:hlinkClick r:id="" action="ppaction://media"/>
            <a:extLst>
              <a:ext uri="{FF2B5EF4-FFF2-40B4-BE49-F238E27FC236}">
                <a16:creationId xmlns:a16="http://schemas.microsoft.com/office/drawing/2014/main" id="{38C9F51A-BE5F-DF43-AB04-D6AAEB953C7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26723" r="26284"/>
          <a:stretch/>
        </p:blipFill>
        <p:spPr>
          <a:xfrm>
            <a:off x="257364" y="1250559"/>
            <a:ext cx="4271718" cy="5607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7C4DE9-DB00-2B47-B6BE-32C0110011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6036" y="1943929"/>
            <a:ext cx="457200" cy="3733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EAFCA-7ADE-824F-89CE-AC3A318D0CEA}"/>
              </a:ext>
            </a:extLst>
          </p:cNvPr>
          <p:cNvSpPr txBox="1"/>
          <p:nvPr/>
        </p:nvSpPr>
        <p:spPr>
          <a:xfrm>
            <a:off x="1800753" y="4637836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E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051D5-70EE-E344-96EB-A62AA924E8B9}"/>
              </a:ext>
            </a:extLst>
          </p:cNvPr>
          <p:cNvSpPr txBox="1"/>
          <p:nvPr/>
        </p:nvSpPr>
        <p:spPr>
          <a:xfrm>
            <a:off x="1236496" y="189969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wall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8A341-F742-5A46-8D08-9A83EE7AF819}"/>
              </a:ext>
            </a:extLst>
          </p:cNvPr>
          <p:cNvSpPr txBox="1"/>
          <p:nvPr/>
        </p:nvSpPr>
        <p:spPr>
          <a:xfrm>
            <a:off x="4556120" y="2857828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3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A58410-9E9B-8841-8812-B6293C615FD1}"/>
              </a:ext>
            </a:extLst>
          </p:cNvPr>
          <p:cNvCxnSpPr>
            <a:cxnSpLocks/>
          </p:cNvCxnSpPr>
          <p:nvPr/>
        </p:nvCxnSpPr>
        <p:spPr>
          <a:xfrm flipH="1">
            <a:off x="4230988" y="3609215"/>
            <a:ext cx="693745" cy="164600"/>
          </a:xfrm>
          <a:prstGeom prst="straightConnector1">
            <a:avLst/>
          </a:prstGeom>
          <a:ln w="101600">
            <a:solidFill>
              <a:srgbClr val="73F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7DD521-3062-4246-8045-66277B8127CD}"/>
              </a:ext>
            </a:extLst>
          </p:cNvPr>
          <p:cNvSpPr txBox="1"/>
          <p:nvPr/>
        </p:nvSpPr>
        <p:spPr>
          <a:xfrm>
            <a:off x="8870913" y="468207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E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6705F-929C-3F4D-89E8-D523A42B368B}"/>
              </a:ext>
            </a:extLst>
          </p:cNvPr>
          <p:cNvSpPr txBox="1"/>
          <p:nvPr/>
        </p:nvSpPr>
        <p:spPr>
          <a:xfrm>
            <a:off x="8306656" y="1943929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wall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79B3C3-7453-094E-8B6B-760759A56232}"/>
              </a:ext>
            </a:extLst>
          </p:cNvPr>
          <p:cNvCxnSpPr>
            <a:cxnSpLocks/>
          </p:cNvCxnSpPr>
          <p:nvPr/>
        </p:nvCxnSpPr>
        <p:spPr>
          <a:xfrm>
            <a:off x="6739151" y="3599326"/>
            <a:ext cx="883279" cy="46903"/>
          </a:xfrm>
          <a:prstGeom prst="straightConnector1">
            <a:avLst/>
          </a:prstGeom>
          <a:ln w="101600">
            <a:solidFill>
              <a:srgbClr val="73F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32B616-151E-884F-9C41-DAC7B984C04D}"/>
              </a:ext>
            </a:extLst>
          </p:cNvPr>
          <p:cNvSpPr txBox="1"/>
          <p:nvPr/>
        </p:nvSpPr>
        <p:spPr>
          <a:xfrm>
            <a:off x="8695097" y="6220118"/>
            <a:ext cx="154401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472E7-0D1E-BF45-AF49-D6617AA90EAA}"/>
              </a:ext>
            </a:extLst>
          </p:cNvPr>
          <p:cNvSpPr txBox="1"/>
          <p:nvPr/>
        </p:nvSpPr>
        <p:spPr>
          <a:xfrm>
            <a:off x="1288689" y="6220118"/>
            <a:ext cx="215956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38C9D3-3E16-0643-995C-5D1613E02908}"/>
              </a:ext>
            </a:extLst>
          </p:cNvPr>
          <p:cNvSpPr txBox="1"/>
          <p:nvPr/>
        </p:nvSpPr>
        <p:spPr>
          <a:xfrm>
            <a:off x="11380559" y="5382318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27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0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Macintosh PowerPoint</Application>
  <PresentationFormat>Widescreen</PresentationFormat>
  <Paragraphs>13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</dc:creator>
  <cp:lastModifiedBy>Samira</cp:lastModifiedBy>
  <cp:revision>1</cp:revision>
  <dcterms:created xsi:type="dcterms:W3CDTF">2023-05-14T22:04:24Z</dcterms:created>
  <dcterms:modified xsi:type="dcterms:W3CDTF">2023-05-14T22:06:56Z</dcterms:modified>
</cp:coreProperties>
</file>