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57" r:id="rId5"/>
    <p:sldId id="281" r:id="rId6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8" y="72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8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8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7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8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9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73CD-7331-499F-9749-5334A1FBF3DE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AFAC-7187-4DCD-AD70-4DDD8FDA7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png"/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12" Type="http://schemas.openxmlformats.org/officeDocument/2006/relationships/image" Target="../media/image11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0" Type="http://schemas.openxmlformats.org/officeDocument/2006/relationships/image" Target="../media/image9.tif"/><Relationship Id="rId4" Type="http://schemas.openxmlformats.org/officeDocument/2006/relationships/image" Target="../media/image3.tif"/><Relationship Id="rId9" Type="http://schemas.openxmlformats.org/officeDocument/2006/relationships/image" Target="../media/image8.t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12607-50A8-AD97-5B4A-6FB46FAF0D52}"/>
              </a:ext>
            </a:extLst>
          </p:cNvPr>
          <p:cNvGrpSpPr/>
          <p:nvPr/>
        </p:nvGrpSpPr>
        <p:grpSpPr>
          <a:xfrm>
            <a:off x="180876" y="120634"/>
            <a:ext cx="6677124" cy="9560033"/>
            <a:chOff x="180876" y="120634"/>
            <a:chExt cx="6677124" cy="956003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7697E4-6562-4E21-9B97-D04C7E6BF987}"/>
                </a:ext>
              </a:extLst>
            </p:cNvPr>
            <p:cNvSpPr txBox="1"/>
            <p:nvPr/>
          </p:nvSpPr>
          <p:spPr>
            <a:xfrm>
              <a:off x="180876" y="120634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Figure 4A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08D7E32-A52F-4AB4-92B2-521BFAB5F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93" y="7899401"/>
              <a:ext cx="712269" cy="17036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8F96EB-DA18-47D9-85A1-A55AB725B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610" y="7899401"/>
              <a:ext cx="693019" cy="16940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22BC81-1EE3-4AFA-8F36-CE068AB6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0" y="6096271"/>
              <a:ext cx="683394" cy="17036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1FED75-110F-468C-852B-598FCF131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610" y="6097469"/>
              <a:ext cx="693019" cy="17036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3C2A26-2100-4D59-B5AA-8FF613EA3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028" y="4429435"/>
              <a:ext cx="683148" cy="160985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321CFB-8F7C-4812-B4A9-EE83D3FD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522" y="4435092"/>
              <a:ext cx="656823" cy="16098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02E698-4007-4F00-AAB2-600A6216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217" y="2775160"/>
              <a:ext cx="683394" cy="15785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9B90C2-133D-42D4-B647-48FFB640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966" y="2775081"/>
              <a:ext cx="683394" cy="15785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BF8753-CC3F-455A-BC18-FEFCC14B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579" y="1029895"/>
              <a:ext cx="723900" cy="170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17A039-A22D-4E82-9D3E-20B8DD9CB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27" y="1020142"/>
              <a:ext cx="669701" cy="171289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4DFB38-6A98-4029-B102-5C0292978F32}"/>
                </a:ext>
              </a:extLst>
            </p:cNvPr>
            <p:cNvSpPr txBox="1"/>
            <p:nvPr/>
          </p:nvSpPr>
          <p:spPr>
            <a:xfrm>
              <a:off x="1817447" y="2472937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IFT20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9E58B3-B37C-4F48-AA7D-ED9FCDC43F07}"/>
                </a:ext>
              </a:extLst>
            </p:cNvPr>
            <p:cNvSpPr txBox="1"/>
            <p:nvPr/>
          </p:nvSpPr>
          <p:spPr>
            <a:xfrm>
              <a:off x="1757059" y="4868186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IFT88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80EA23-9457-4221-81C8-93C0DBA23CD8}"/>
                </a:ext>
              </a:extLst>
            </p:cNvPr>
            <p:cNvSpPr txBox="1"/>
            <p:nvPr/>
          </p:nvSpPr>
          <p:spPr>
            <a:xfrm>
              <a:off x="2530685" y="613850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41E0F6-3EDC-42C2-A87E-F23FFA3CE819}"/>
                </a:ext>
              </a:extLst>
            </p:cNvPr>
            <p:cNvSpPr txBox="1"/>
            <p:nvPr/>
          </p:nvSpPr>
          <p:spPr>
            <a:xfrm>
              <a:off x="3653183" y="566056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Myc</a:t>
              </a:r>
              <a:r>
                <a:rPr lang="en-GB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IP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E2EBA8A-94CD-4E96-AFE3-7C874FCBE2C1}"/>
                </a:ext>
              </a:extLst>
            </p:cNvPr>
            <p:cNvGrpSpPr/>
            <p:nvPr/>
          </p:nvGrpSpPr>
          <p:grpSpPr>
            <a:xfrm>
              <a:off x="3124516" y="957064"/>
              <a:ext cx="511483" cy="1739299"/>
              <a:chOff x="4389376" y="1974599"/>
              <a:chExt cx="511483" cy="213186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740B132-5BE9-4089-B36C-6BA659234F81}"/>
                  </a:ext>
                </a:extLst>
              </p:cNvPr>
              <p:cNvSpPr txBox="1"/>
              <p:nvPr/>
            </p:nvSpPr>
            <p:spPr>
              <a:xfrm>
                <a:off x="4434859" y="1974599"/>
                <a:ext cx="396326" cy="2131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81EDCDE-9EFB-4ABC-9170-39656CDD11A2}"/>
                  </a:ext>
                </a:extLst>
              </p:cNvPr>
              <p:cNvGrpSpPr/>
              <p:nvPr/>
            </p:nvGrpSpPr>
            <p:grpSpPr>
              <a:xfrm>
                <a:off x="4389376" y="2103044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2E92157F-C7E4-4DBB-A1F9-5F40E4003C80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766F01AE-E79E-4F9C-B4C3-C13955ED92C6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01CD7701-49ED-4530-8F84-34F77AC861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348C0762-D385-4816-82E7-4A9956EC1F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389401F0-466A-4C56-AF41-DDC414EC9B7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D9D98C3E-990F-412C-A447-E3337241A74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64103F49-6174-4640-A790-47C9B940386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ED0332DA-21EA-47F9-97FF-F3EC29B2C1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B3B4BE49-96C8-490E-B416-7A52AEEB4276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5F31C398-B651-4A30-8E7E-0F8386B16A9F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6EDC945-E4BE-40AB-8646-1DE7A1A2BB7F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E273C5F-DEC1-4778-8B9C-65156B1ECEA2}"/>
                  </a:ext>
                </a:extLst>
              </p:cNvPr>
              <p:cNvGrpSpPr/>
              <p:nvPr/>
            </p:nvGrpSpPr>
            <p:grpSpPr>
              <a:xfrm>
                <a:off x="4790145" y="2107563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1C9C0B50-B2F6-4BA2-AD62-4C1606017DD9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40EA61D9-EC32-43AF-B671-E076A076E1D8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123" name="Straight Connector 122">
                      <a:extLst>
                        <a:ext uri="{FF2B5EF4-FFF2-40B4-BE49-F238E27FC236}">
                          <a16:creationId xmlns:a16="http://schemas.microsoft.com/office/drawing/2014/main" id="{FD4C2C66-61EB-4284-A040-407E304902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>
                      <a:extLst>
                        <a:ext uri="{FF2B5EF4-FFF2-40B4-BE49-F238E27FC236}">
                          <a16:creationId xmlns:a16="http://schemas.microsoft.com/office/drawing/2014/main" id="{EB7CF1D5-A056-4A1B-B727-4E6346BC0A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>
                      <a:extLst>
                        <a:ext uri="{FF2B5EF4-FFF2-40B4-BE49-F238E27FC236}">
                          <a16:creationId xmlns:a16="http://schemas.microsoft.com/office/drawing/2014/main" id="{683E4361-31BB-416E-BA7B-4E1334E284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EE8C1560-5235-4F21-BA40-12D577D7E6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399B65DA-2BBA-4E82-805D-D709F0D5D4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9184575C-4045-46DD-9B11-808DCC9E29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16C1CDB7-A7C0-4011-8169-4D99BA7959B7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D9F0A3A8-3A9E-4444-9BE1-8C53AEEA400E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C01103A-4E55-488E-B418-BE929081C15F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D84062F-D421-4326-8213-50F13710D612}"/>
                </a:ext>
              </a:extLst>
            </p:cNvPr>
            <p:cNvSpPr/>
            <p:nvPr/>
          </p:nvSpPr>
          <p:spPr>
            <a:xfrm>
              <a:off x="3643234" y="2422707"/>
              <a:ext cx="698010" cy="275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6DA548C-BC48-4EE4-8CA7-AF61264F3981}"/>
                </a:ext>
              </a:extLst>
            </p:cNvPr>
            <p:cNvSpPr/>
            <p:nvPr/>
          </p:nvSpPr>
          <p:spPr>
            <a:xfrm>
              <a:off x="2463468" y="2437135"/>
              <a:ext cx="656623" cy="2736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D81071E-5014-40F3-87E7-644223E5136D}"/>
                </a:ext>
              </a:extLst>
            </p:cNvPr>
            <p:cNvGrpSpPr/>
            <p:nvPr/>
          </p:nvGrpSpPr>
          <p:grpSpPr>
            <a:xfrm>
              <a:off x="3129096" y="2693138"/>
              <a:ext cx="511483" cy="1723549"/>
              <a:chOff x="4389376" y="1974599"/>
              <a:chExt cx="511483" cy="2026164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DD321E2-7733-4A92-AFEA-8B01F2C3D281}"/>
                  </a:ext>
                </a:extLst>
              </p:cNvPr>
              <p:cNvSpPr txBox="1"/>
              <p:nvPr/>
            </p:nvSpPr>
            <p:spPr>
              <a:xfrm>
                <a:off x="4434858" y="1974599"/>
                <a:ext cx="396327" cy="2026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endParaRPr lang="en-GB" sz="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AB1D8279-CBF8-4E9C-A384-CDBCF018255D}"/>
                  </a:ext>
                </a:extLst>
              </p:cNvPr>
              <p:cNvGrpSpPr/>
              <p:nvPr/>
            </p:nvGrpSpPr>
            <p:grpSpPr>
              <a:xfrm>
                <a:off x="4389376" y="2103044"/>
                <a:ext cx="110714" cy="1686249"/>
                <a:chOff x="4473174" y="2078476"/>
                <a:chExt cx="110714" cy="1686249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9E7BB8A3-56EB-4BC9-9169-01F49BB013DE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562139"/>
                  <a:chOff x="3152107" y="6968252"/>
                  <a:chExt cx="105071" cy="1562139"/>
                </a:xfrm>
              </p:grpSpPr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9BFAE578-2C45-4597-AD24-B5E0994EE071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10222"/>
                    <a:chOff x="3140143" y="2547256"/>
                    <a:chExt cx="105071" cy="1010222"/>
                  </a:xfrm>
                </p:grpSpPr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2840FE2F-4A3E-48EE-A66D-0772B47B00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5747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>
                      <a:extLst>
                        <a:ext uri="{FF2B5EF4-FFF2-40B4-BE49-F238E27FC236}">
                          <a16:creationId xmlns:a16="http://schemas.microsoft.com/office/drawing/2014/main" id="{ED9480AB-F283-4334-9DDB-632BF7956BC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24505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>
                      <a:extLst>
                        <a:ext uri="{FF2B5EF4-FFF2-40B4-BE49-F238E27FC236}">
                          <a16:creationId xmlns:a16="http://schemas.microsoft.com/office/drawing/2014/main" id="{2FF321AC-FA96-4689-9788-BD37CEBF0FB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281EA9C6-71C0-4BCC-BC8A-47867B9D7E3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547691C8-59C0-42DE-A0B4-667CA634F6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B4D6BCB2-6833-4077-86CD-BF6A50C8D6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6ADFA8CD-06CF-4FBC-8AAD-8D191182D19A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39735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9FB3FEB5-807F-45BB-8CA4-2C002D65CFAA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530391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07A1EF74-D960-4893-97B8-9906980E3720}"/>
                    </a:ext>
                  </a:extLst>
                </p:cNvPr>
                <p:cNvCxnSpPr/>
                <p:nvPr/>
              </p:nvCxnSpPr>
              <p:spPr>
                <a:xfrm>
                  <a:off x="4478817" y="3764725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8BA4D17-8EB5-4A4A-9015-7C839A6578FA}"/>
                  </a:ext>
                </a:extLst>
              </p:cNvPr>
              <p:cNvGrpSpPr/>
              <p:nvPr/>
            </p:nvGrpSpPr>
            <p:grpSpPr>
              <a:xfrm>
                <a:off x="4790145" y="2107563"/>
                <a:ext cx="110714" cy="1700394"/>
                <a:chOff x="4473174" y="2078476"/>
                <a:chExt cx="110714" cy="1700394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B5651C21-540A-46AC-9BB3-195DFC3491D9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562139"/>
                  <a:chOff x="3152107" y="6968252"/>
                  <a:chExt cx="105071" cy="1562139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AE32A4F8-A617-4F8C-A6D9-4D43CEB56C14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24367"/>
                    <a:chOff x="3140143" y="2547256"/>
                    <a:chExt cx="105071" cy="1024367"/>
                  </a:xfrm>
                </p:grpSpPr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782113EF-2BEE-4B4E-9559-1C7C8DF487D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71623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4B6F78DB-DD83-4422-8C1D-F218E5DF307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24505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9932AD2C-D5DA-4F10-BF23-1220714771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C8B2AF8D-8F8F-41F2-835F-EE8C761F0A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D888595D-7FFB-4CDF-9B39-3569AE945A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45752349-6FFC-480A-8C23-6DF3F58DD3B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578DC203-8CA7-4F77-8F4E-EB0B4820E233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25591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6511956B-BE5E-4CC4-9BA4-FA976778083A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530391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4CFD8770-B86C-450E-9B32-625774645DF4}"/>
                    </a:ext>
                  </a:extLst>
                </p:cNvPr>
                <p:cNvCxnSpPr/>
                <p:nvPr/>
              </p:nvCxnSpPr>
              <p:spPr>
                <a:xfrm>
                  <a:off x="4478817" y="377887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E964F2B-6CAD-4C76-813C-992EBC0D0C7C}"/>
                </a:ext>
              </a:extLst>
            </p:cNvPr>
            <p:cNvSpPr txBox="1"/>
            <p:nvPr/>
          </p:nvSpPr>
          <p:spPr>
            <a:xfrm>
              <a:off x="1701164" y="3580985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IFT57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326AFB1-EFE1-4900-8FC8-B1E11645A83A}"/>
                </a:ext>
              </a:extLst>
            </p:cNvPr>
            <p:cNvSpPr/>
            <p:nvPr/>
          </p:nvSpPr>
          <p:spPr>
            <a:xfrm>
              <a:off x="3640579" y="3648694"/>
              <a:ext cx="666781" cy="1865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5F04813-58CF-4805-81F7-39674E10A37D}"/>
                </a:ext>
              </a:extLst>
            </p:cNvPr>
            <p:cNvSpPr/>
            <p:nvPr/>
          </p:nvSpPr>
          <p:spPr>
            <a:xfrm>
              <a:off x="2472472" y="3646981"/>
              <a:ext cx="656624" cy="2001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FB2C22E-9768-4CC0-A8BD-47306A71397F}"/>
                </a:ext>
              </a:extLst>
            </p:cNvPr>
            <p:cNvSpPr txBox="1"/>
            <p:nvPr/>
          </p:nvSpPr>
          <p:spPr>
            <a:xfrm>
              <a:off x="1673681" y="793772"/>
              <a:ext cx="13740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Myc-Wdr11    -       +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8565B83-8D75-49AB-8115-B796BDCB741A}"/>
                </a:ext>
              </a:extLst>
            </p:cNvPr>
            <p:cNvGrpSpPr/>
            <p:nvPr/>
          </p:nvGrpSpPr>
          <p:grpSpPr>
            <a:xfrm>
              <a:off x="3087768" y="4336213"/>
              <a:ext cx="511483" cy="1800493"/>
              <a:chOff x="4389376" y="1974599"/>
              <a:chExt cx="511483" cy="214600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516DF9-5453-4FDA-96BF-F3323F62F788}"/>
                  </a:ext>
                </a:extLst>
              </p:cNvPr>
              <p:cNvSpPr txBox="1"/>
              <p:nvPr/>
            </p:nvSpPr>
            <p:spPr>
              <a:xfrm>
                <a:off x="4434858" y="1974599"/>
                <a:ext cx="396327" cy="214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B037EB-9FA5-4A70-87B3-6292F59584BB}"/>
                  </a:ext>
                </a:extLst>
              </p:cNvPr>
              <p:cNvGrpSpPr/>
              <p:nvPr/>
            </p:nvGrpSpPr>
            <p:grpSpPr>
              <a:xfrm>
                <a:off x="4389376" y="2103044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E8E3CAA1-2B56-4710-8EDE-0A1A9E0FA60B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1928B54D-93C6-41AC-8B79-7098816E9985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09438"/>
                    <a:chOff x="3140143" y="2547256"/>
                    <a:chExt cx="105071" cy="1009438"/>
                  </a:xfrm>
                </p:grpSpPr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ABB58047-C98F-4C4B-BAD4-70C61B9269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566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2271BD0B-667F-446A-BB9D-7E1132793C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579F9256-3486-492E-9287-830FB1C70DE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05619873-815F-4350-B5BF-D6B7BE9729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279D9BE7-4BB6-44B2-9997-75C6FECFA3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C90FBD70-4FB8-4684-BCCA-53EB679BD4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1FAEEF62-A352-4A21-A717-5FBCFA6F553E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CF0D2DAC-B5DE-4F0D-8C9E-B0E637D21E0B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62501DD-B229-439D-8DFA-7F368A52F942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FC42A88-869D-4746-8929-8DF070C4CE0C}"/>
                  </a:ext>
                </a:extLst>
              </p:cNvPr>
              <p:cNvGrpSpPr/>
              <p:nvPr/>
            </p:nvGrpSpPr>
            <p:grpSpPr>
              <a:xfrm>
                <a:off x="4790145" y="2107563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17771DF8-0EA6-409C-A9F4-1F70ECC4966B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5F7B1FC5-B1B0-4689-85F0-C6A9BE0DF1B1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995097"/>
                    <a:chOff x="3140143" y="2547256"/>
                    <a:chExt cx="105071" cy="995097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B377FDFE-749F-4655-809B-B39E30EF8D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42353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C50C73E0-5381-4D1C-94DA-B295F6AA407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19C85FBA-87F1-4669-B285-EB6D7E0472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09551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55285448-2A79-4B0B-B1AF-12847E8920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4AF5AC6F-40E6-41FE-A687-345D8CAC53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65E3B8C-63B7-4C29-A0C3-28872310A0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8804B17-A221-416D-B95D-A1D159C954E9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DC2400A8-6FBC-4487-9693-86D5CCFBE140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6D29E71-3185-4C69-B6AC-18340E4F6500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176868B-DE11-4556-8F6A-D49BB3914474}"/>
                </a:ext>
              </a:extLst>
            </p:cNvPr>
            <p:cNvSpPr/>
            <p:nvPr/>
          </p:nvSpPr>
          <p:spPr>
            <a:xfrm>
              <a:off x="3620023" y="4884285"/>
              <a:ext cx="698010" cy="275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B17F60C-D336-44C5-B0F6-9BAF72FD8E82}"/>
                </a:ext>
              </a:extLst>
            </p:cNvPr>
            <p:cNvSpPr/>
            <p:nvPr/>
          </p:nvSpPr>
          <p:spPr>
            <a:xfrm>
              <a:off x="2453522" y="4891388"/>
              <a:ext cx="650078" cy="2961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2EC5B70-38C8-4E11-8B7F-3906F3F72EA8}"/>
                </a:ext>
              </a:extLst>
            </p:cNvPr>
            <p:cNvGrpSpPr/>
            <p:nvPr/>
          </p:nvGrpSpPr>
          <p:grpSpPr>
            <a:xfrm>
              <a:off x="3107010" y="6075338"/>
              <a:ext cx="511483" cy="1800493"/>
              <a:chOff x="4389376" y="1974599"/>
              <a:chExt cx="511483" cy="2146000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AC7450D-7743-48B5-82DB-B741B8C5820F}"/>
                  </a:ext>
                </a:extLst>
              </p:cNvPr>
              <p:cNvSpPr txBox="1"/>
              <p:nvPr/>
            </p:nvSpPr>
            <p:spPr>
              <a:xfrm>
                <a:off x="4434858" y="1974599"/>
                <a:ext cx="396327" cy="214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1B20E55C-EF69-422A-8986-2C735CAB37FC}"/>
                  </a:ext>
                </a:extLst>
              </p:cNvPr>
              <p:cNvGrpSpPr/>
              <p:nvPr/>
            </p:nvGrpSpPr>
            <p:grpSpPr>
              <a:xfrm>
                <a:off x="4389376" y="2103044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CF56008B-DB95-40AC-89AD-907091EDBD2E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012044F2-A8DF-4505-A4DA-F20CBD517031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09438"/>
                    <a:chOff x="3140143" y="2547256"/>
                    <a:chExt cx="105071" cy="1009438"/>
                  </a:xfrm>
                </p:grpSpPr>
                <p:cxnSp>
                  <p:nvCxnSpPr>
                    <p:cNvPr id="204" name="Straight Connector 203">
                      <a:extLst>
                        <a:ext uri="{FF2B5EF4-FFF2-40B4-BE49-F238E27FC236}">
                          <a16:creationId xmlns:a16="http://schemas.microsoft.com/office/drawing/2014/main" id="{5B4D56CC-7618-4ABC-A0E2-BD27E487B0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566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>
                      <a:extLst>
                        <a:ext uri="{FF2B5EF4-FFF2-40B4-BE49-F238E27FC236}">
                          <a16:creationId xmlns:a16="http://schemas.microsoft.com/office/drawing/2014/main" id="{9D4B37FE-2B5B-42E6-9979-BF192929F1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F1E11B8E-EBC0-4DEC-B241-F99620628FD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6B44EF2E-BF0A-4472-9CBE-453F73717B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91DF0E25-BCE3-45B2-98C1-4142435118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AE59349B-E23F-4F44-A515-13D0760EDC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2242124D-3034-4640-8D8E-F221B5D9AC3B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43503FB-84DE-4213-BB92-6C131B9E0BD7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0F018904-CE08-4C00-A3FF-AF09EE60389D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2E27CA83-E1A3-4784-8D42-6D739063075A}"/>
                  </a:ext>
                </a:extLst>
              </p:cNvPr>
              <p:cNvGrpSpPr/>
              <p:nvPr/>
            </p:nvGrpSpPr>
            <p:grpSpPr>
              <a:xfrm>
                <a:off x="4790145" y="2107563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1D89E05F-1896-412B-A757-6BCE18810C78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9D8F6A2D-88EB-450D-BB2D-0967A7488F66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995097"/>
                    <a:chOff x="3140143" y="2547256"/>
                    <a:chExt cx="105071" cy="995097"/>
                  </a:xfrm>
                </p:grpSpPr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D4A4D4DF-7C07-43D3-89E3-641B06BCC5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42353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6DAE2D42-4C15-4DB2-9021-84BBEB80D5D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>
                      <a:extLst>
                        <a:ext uri="{FF2B5EF4-FFF2-40B4-BE49-F238E27FC236}">
                          <a16:creationId xmlns:a16="http://schemas.microsoft.com/office/drawing/2014/main" id="{50C3B019-02BD-460D-A785-A1C9EB3B37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09551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>
                      <a:extLst>
                        <a:ext uri="{FF2B5EF4-FFF2-40B4-BE49-F238E27FC236}">
                          <a16:creationId xmlns:a16="http://schemas.microsoft.com/office/drawing/2014/main" id="{3364799F-3DBF-49DB-BDC3-9240C093135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>
                      <a:extLst>
                        <a:ext uri="{FF2B5EF4-FFF2-40B4-BE49-F238E27FC236}">
                          <a16:creationId xmlns:a16="http://schemas.microsoft.com/office/drawing/2014/main" id="{30AB8A88-4696-4ABA-A3C3-A975EEDAEF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>
                      <a:extLst>
                        <a:ext uri="{FF2B5EF4-FFF2-40B4-BE49-F238E27FC236}">
                          <a16:creationId xmlns:a16="http://schemas.microsoft.com/office/drawing/2014/main" id="{FCAB9687-2145-4B87-A71E-1619B635EF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6F6CB289-4CBA-4CE6-83A4-1870A4491038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9BFBEAE3-7AE3-435A-9D9B-8E88B574DE06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2E5E8646-3140-425E-B23F-264A08D9FAAB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55FBF80-CA50-4874-9F16-559C4F00D184}"/>
                </a:ext>
              </a:extLst>
            </p:cNvPr>
            <p:cNvSpPr/>
            <p:nvPr/>
          </p:nvSpPr>
          <p:spPr>
            <a:xfrm>
              <a:off x="2423611" y="6297067"/>
              <a:ext cx="698010" cy="275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CAD01675-5DA3-4347-9F61-86739C626867}"/>
                </a:ext>
              </a:extLst>
            </p:cNvPr>
            <p:cNvSpPr/>
            <p:nvPr/>
          </p:nvSpPr>
          <p:spPr>
            <a:xfrm>
              <a:off x="3624212" y="6297750"/>
              <a:ext cx="672032" cy="2748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01304547-0333-451E-89A9-6334EB2232F0}"/>
                </a:ext>
              </a:extLst>
            </p:cNvPr>
            <p:cNvSpPr txBox="1"/>
            <p:nvPr/>
          </p:nvSpPr>
          <p:spPr>
            <a:xfrm>
              <a:off x="1729346" y="6280968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IFT140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E269A21-0B50-4A17-8B05-249DEE1C9E6C}"/>
                </a:ext>
              </a:extLst>
            </p:cNvPr>
            <p:cNvSpPr/>
            <p:nvPr/>
          </p:nvSpPr>
          <p:spPr>
            <a:xfrm>
              <a:off x="2423610" y="8171561"/>
              <a:ext cx="682876" cy="275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9F3662E-B236-4BE5-A49E-13529D657103}"/>
                </a:ext>
              </a:extLst>
            </p:cNvPr>
            <p:cNvSpPr/>
            <p:nvPr/>
          </p:nvSpPr>
          <p:spPr>
            <a:xfrm>
              <a:off x="3620023" y="8147721"/>
              <a:ext cx="698010" cy="275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83407E7-1D96-4672-9346-D228FE587354}"/>
                </a:ext>
              </a:extLst>
            </p:cNvPr>
            <p:cNvGrpSpPr/>
            <p:nvPr/>
          </p:nvGrpSpPr>
          <p:grpSpPr>
            <a:xfrm>
              <a:off x="3090076" y="7880174"/>
              <a:ext cx="511483" cy="1800493"/>
              <a:chOff x="4389376" y="1974599"/>
              <a:chExt cx="511483" cy="2146000"/>
            </a:xfrm>
          </p:grpSpPr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577543D1-A762-4C5C-B28E-9245F826E839}"/>
                  </a:ext>
                </a:extLst>
              </p:cNvPr>
              <p:cNvSpPr txBox="1"/>
              <p:nvPr/>
            </p:nvSpPr>
            <p:spPr>
              <a:xfrm>
                <a:off x="4434858" y="1974599"/>
                <a:ext cx="396327" cy="214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B83D940C-43E7-4856-8085-D9C6C861AAFC}"/>
                  </a:ext>
                </a:extLst>
              </p:cNvPr>
              <p:cNvGrpSpPr/>
              <p:nvPr/>
            </p:nvGrpSpPr>
            <p:grpSpPr>
              <a:xfrm>
                <a:off x="4389376" y="2103044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9162A462-1135-4B9E-990C-487D620E0840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9B32F6F1-7009-4D14-88F8-885B63DBA711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09438"/>
                    <a:chOff x="3140143" y="2547256"/>
                    <a:chExt cx="105071" cy="1009438"/>
                  </a:xfrm>
                </p:grpSpPr>
                <p:cxnSp>
                  <p:nvCxnSpPr>
                    <p:cNvPr id="243" name="Straight Connector 242">
                      <a:extLst>
                        <a:ext uri="{FF2B5EF4-FFF2-40B4-BE49-F238E27FC236}">
                          <a16:creationId xmlns:a16="http://schemas.microsoft.com/office/drawing/2014/main" id="{BFA23D44-9B4F-4AEF-871E-5758D97811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566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Straight Connector 243">
                      <a:extLst>
                        <a:ext uri="{FF2B5EF4-FFF2-40B4-BE49-F238E27FC236}">
                          <a16:creationId xmlns:a16="http://schemas.microsoft.com/office/drawing/2014/main" id="{C7550C77-2352-4423-BCE9-B2C59169F5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B89772C7-B018-4793-9B74-A622FAED08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>
                      <a:extLst>
                        <a:ext uri="{FF2B5EF4-FFF2-40B4-BE49-F238E27FC236}">
                          <a16:creationId xmlns:a16="http://schemas.microsoft.com/office/drawing/2014/main" id="{4E2F60A1-E94E-4514-81A1-8582426833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246">
                      <a:extLst>
                        <a:ext uri="{FF2B5EF4-FFF2-40B4-BE49-F238E27FC236}">
                          <a16:creationId xmlns:a16="http://schemas.microsoft.com/office/drawing/2014/main" id="{457B811F-5A91-4742-9AEA-F5722228AB9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247">
                      <a:extLst>
                        <a:ext uri="{FF2B5EF4-FFF2-40B4-BE49-F238E27FC236}">
                          <a16:creationId xmlns:a16="http://schemas.microsoft.com/office/drawing/2014/main" id="{C4CCC4E8-0185-47D9-B0DE-EADA17221F3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EE6A01BA-3B5B-4223-87E9-2B20BD64C319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8A7FCC0A-5141-4105-A5C5-5197C67F0DC5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87945E2A-DA17-4F04-8C97-29744FE5DC2F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4B8FE5EF-45B8-4034-BCE1-86D14F6D07DB}"/>
                  </a:ext>
                </a:extLst>
              </p:cNvPr>
              <p:cNvGrpSpPr/>
              <p:nvPr/>
            </p:nvGrpSpPr>
            <p:grpSpPr>
              <a:xfrm>
                <a:off x="4790145" y="2107563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42239A63-E176-4E85-8F4F-1019E7CDC5ED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B9A016A9-EC94-4E38-82B1-0F434B3AA22A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995097"/>
                    <a:chOff x="3140143" y="2547256"/>
                    <a:chExt cx="105071" cy="995097"/>
                  </a:xfrm>
                </p:grpSpPr>
                <p:cxnSp>
                  <p:nvCxnSpPr>
                    <p:cNvPr id="232" name="Straight Connector 231">
                      <a:extLst>
                        <a:ext uri="{FF2B5EF4-FFF2-40B4-BE49-F238E27FC236}">
                          <a16:creationId xmlns:a16="http://schemas.microsoft.com/office/drawing/2014/main" id="{0F971FB1-C473-4D8B-BFF6-8815C08D96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542353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32">
                      <a:extLst>
                        <a:ext uri="{FF2B5EF4-FFF2-40B4-BE49-F238E27FC236}">
                          <a16:creationId xmlns:a16="http://schemas.microsoft.com/office/drawing/2014/main" id="{D458F7E7-0E14-4D80-8D9D-FAFBA78C1F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B6A0EDC2-F208-4763-8AA5-827867ABD1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09551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>
                      <a:extLst>
                        <a:ext uri="{FF2B5EF4-FFF2-40B4-BE49-F238E27FC236}">
                          <a16:creationId xmlns:a16="http://schemas.microsoft.com/office/drawing/2014/main" id="{94D226F9-7957-4CA7-8FCF-2E926E753A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Straight Connector 235">
                      <a:extLst>
                        <a:ext uri="{FF2B5EF4-FFF2-40B4-BE49-F238E27FC236}">
                          <a16:creationId xmlns:a16="http://schemas.microsoft.com/office/drawing/2014/main" id="{126E40F3-0F1C-408B-917D-60F559619D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>
                      <a:extLst>
                        <a:ext uri="{FF2B5EF4-FFF2-40B4-BE49-F238E27FC236}">
                          <a16:creationId xmlns:a16="http://schemas.microsoft.com/office/drawing/2014/main" id="{51AF3F4C-E567-462D-8932-9D347CAFA8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E0458489-1AAD-4D4A-9277-7AD7FE975818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B96B0D37-F021-4960-B254-EDF3FBF9101F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FD9FB5A3-FEEB-468B-9E89-C166C2AE63C7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9851910B-76F9-40F4-9923-F5B34E152760}"/>
                </a:ext>
              </a:extLst>
            </p:cNvPr>
            <p:cNvSpPr txBox="1"/>
            <p:nvPr/>
          </p:nvSpPr>
          <p:spPr>
            <a:xfrm>
              <a:off x="1668958" y="8142902"/>
              <a:ext cx="723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Wdr11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B68434-43F8-D195-AFE2-06F6D734DFB8}"/>
                </a:ext>
              </a:extLst>
            </p:cNvPr>
            <p:cNvSpPr txBox="1"/>
            <p:nvPr/>
          </p:nvSpPr>
          <p:spPr>
            <a:xfrm>
              <a:off x="3594974" y="748414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   -       +</a:t>
              </a:r>
            </a:p>
          </p:txBody>
        </p:sp>
        <p:pic>
          <p:nvPicPr>
            <p:cNvPr id="4" name="Picture 165">
              <a:extLst>
                <a:ext uri="{FF2B5EF4-FFF2-40B4-BE49-F238E27FC236}">
                  <a16:creationId xmlns:a16="http://schemas.microsoft.com/office/drawing/2014/main" id="{09C0DCE5-70A3-D912-C027-30EE46BEE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7565" t="11879" r="38563" b="15547"/>
            <a:stretch/>
          </p:blipFill>
          <p:spPr>
            <a:xfrm>
              <a:off x="5688077" y="1047170"/>
              <a:ext cx="681493" cy="1711553"/>
            </a:xfrm>
            <a:prstGeom prst="rect">
              <a:avLst/>
            </a:prstGeom>
          </p:spPr>
        </p:pic>
        <p:pic>
          <p:nvPicPr>
            <p:cNvPr id="5" name="Picture 166">
              <a:extLst>
                <a:ext uri="{FF2B5EF4-FFF2-40B4-BE49-F238E27FC236}">
                  <a16:creationId xmlns:a16="http://schemas.microsoft.com/office/drawing/2014/main" id="{01DA5B6F-40C7-9439-89EB-4B451C6C7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9710" t="18228" r="40254" b="14258"/>
            <a:stretch/>
          </p:blipFill>
          <p:spPr>
            <a:xfrm>
              <a:off x="487598" y="1020142"/>
              <a:ext cx="667840" cy="1650073"/>
            </a:xfrm>
            <a:prstGeom prst="rect">
              <a:avLst/>
            </a:prstGeom>
          </p:spPr>
        </p:pic>
        <p:sp>
          <p:nvSpPr>
            <p:cNvPr id="7" name="Rectangle 168">
              <a:extLst>
                <a:ext uri="{FF2B5EF4-FFF2-40B4-BE49-F238E27FC236}">
                  <a16:creationId xmlns:a16="http://schemas.microsoft.com/office/drawing/2014/main" id="{B155CDE3-4E2B-E631-9EC3-CE960907F1F3}"/>
                </a:ext>
              </a:extLst>
            </p:cNvPr>
            <p:cNvSpPr/>
            <p:nvPr/>
          </p:nvSpPr>
          <p:spPr>
            <a:xfrm>
              <a:off x="488429" y="2422707"/>
              <a:ext cx="656623" cy="2736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167">
              <a:extLst>
                <a:ext uri="{FF2B5EF4-FFF2-40B4-BE49-F238E27FC236}">
                  <a16:creationId xmlns:a16="http://schemas.microsoft.com/office/drawing/2014/main" id="{89C5FB11-5CC1-813D-502C-5C4200BB575D}"/>
                </a:ext>
              </a:extLst>
            </p:cNvPr>
            <p:cNvSpPr/>
            <p:nvPr/>
          </p:nvSpPr>
          <p:spPr>
            <a:xfrm>
              <a:off x="5671561" y="2434711"/>
              <a:ext cx="698010" cy="275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793E58-0454-8BAC-B6BB-E5C0EA5831CF}"/>
                </a:ext>
              </a:extLst>
            </p:cNvPr>
            <p:cNvSpPr txBox="1"/>
            <p:nvPr/>
          </p:nvSpPr>
          <p:spPr>
            <a:xfrm>
              <a:off x="363637" y="2758723"/>
              <a:ext cx="122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Different exposure images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A04676-A7C1-336B-4D71-EFA428ED5037}"/>
                </a:ext>
              </a:extLst>
            </p:cNvPr>
            <p:cNvSpPr txBox="1"/>
            <p:nvPr/>
          </p:nvSpPr>
          <p:spPr>
            <a:xfrm>
              <a:off x="5628290" y="2775081"/>
              <a:ext cx="122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Different exposure images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62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D2B116-A57C-4F60-B13C-678AB26BC9DB}"/>
              </a:ext>
            </a:extLst>
          </p:cNvPr>
          <p:cNvSpPr txBox="1"/>
          <p:nvPr/>
        </p:nvSpPr>
        <p:spPr>
          <a:xfrm>
            <a:off x="268340" y="12240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6A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20721-D863-4E66-82E3-5AB1465703AB}"/>
              </a:ext>
            </a:extLst>
          </p:cNvPr>
          <p:cNvGrpSpPr/>
          <p:nvPr/>
        </p:nvGrpSpPr>
        <p:grpSpPr>
          <a:xfrm>
            <a:off x="1806110" y="501740"/>
            <a:ext cx="2359451" cy="8975073"/>
            <a:chOff x="1778815" y="193963"/>
            <a:chExt cx="2359451" cy="8975073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3BE9DA23-18AE-4719-9984-74E8050C8CC0}"/>
                </a:ext>
              </a:extLst>
            </p:cNvPr>
            <p:cNvGrpSpPr/>
            <p:nvPr/>
          </p:nvGrpSpPr>
          <p:grpSpPr>
            <a:xfrm>
              <a:off x="3692024" y="2295222"/>
              <a:ext cx="441809" cy="1773830"/>
              <a:chOff x="3977398" y="1457011"/>
              <a:chExt cx="441809" cy="1870389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CFC06136-067D-406A-A693-8E2239EE88C4}"/>
                  </a:ext>
                </a:extLst>
              </p:cNvPr>
              <p:cNvSpPr txBox="1"/>
              <p:nvPr/>
            </p:nvSpPr>
            <p:spPr>
              <a:xfrm>
                <a:off x="4022881" y="1457011"/>
                <a:ext cx="396326" cy="187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3ED122DC-9A8C-4008-BC2A-94EDFA05BE41}"/>
                  </a:ext>
                </a:extLst>
              </p:cNvPr>
              <p:cNvGrpSpPr/>
              <p:nvPr/>
            </p:nvGrpSpPr>
            <p:grpSpPr>
              <a:xfrm>
                <a:off x="3977398" y="1569702"/>
                <a:ext cx="110714" cy="1566299"/>
                <a:chOff x="4473174" y="2078476"/>
                <a:chExt cx="110714" cy="1785264"/>
              </a:xfrm>
            </p:grpSpPr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6E02EC09-4638-4397-B27C-9B5A96FAE92B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F87B542C-6A66-40B7-A5F5-C3374DB326A2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220" name="Straight Connector 219">
                      <a:extLst>
                        <a:ext uri="{FF2B5EF4-FFF2-40B4-BE49-F238E27FC236}">
                          <a16:creationId xmlns:a16="http://schemas.microsoft.com/office/drawing/2014/main" id="{13D097F3-3DB4-490D-9E43-FD1929559B7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Connector 220">
                      <a:extLst>
                        <a:ext uri="{FF2B5EF4-FFF2-40B4-BE49-F238E27FC236}">
                          <a16:creationId xmlns:a16="http://schemas.microsoft.com/office/drawing/2014/main" id="{18BD8909-CDDB-468D-8530-425C970ADB5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0213C9FA-E8E2-4582-B7E3-53897B8B2B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>
                      <a:extLst>
                        <a:ext uri="{FF2B5EF4-FFF2-40B4-BE49-F238E27FC236}">
                          <a16:creationId xmlns:a16="http://schemas.microsoft.com/office/drawing/2014/main" id="{4CF97D52-C623-46C9-A1B4-F38C5280AB0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>
                      <a:extLst>
                        <a:ext uri="{FF2B5EF4-FFF2-40B4-BE49-F238E27FC236}">
                          <a16:creationId xmlns:a16="http://schemas.microsoft.com/office/drawing/2014/main" id="{16D47CE0-5A90-424D-B8F1-84E6473623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>
                      <a:extLst>
                        <a:ext uri="{FF2B5EF4-FFF2-40B4-BE49-F238E27FC236}">
                          <a16:creationId xmlns:a16="http://schemas.microsoft.com/office/drawing/2014/main" id="{A75C2BF4-9645-424D-B509-1A0B5DB5AC6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52B1A0FE-F0BF-4630-A435-F54ADEC8AF67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428881C6-3F3B-45E5-A013-9F5F5390ECDE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7CA85999-74B8-46D2-B017-C2250E3D4199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8DA44-54A8-4989-8D1E-868D73D9E57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320" y="673401"/>
              <a:ext cx="1238400" cy="1638000"/>
            </a:xfrm>
            <a:prstGeom prst="rect">
              <a:avLst/>
            </a:prstGeom>
          </p:spPr>
        </p:pic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985C43D-C3D4-4550-AD80-360821CCA627}"/>
                </a:ext>
              </a:extLst>
            </p:cNvPr>
            <p:cNvGrpSpPr/>
            <p:nvPr/>
          </p:nvGrpSpPr>
          <p:grpSpPr>
            <a:xfrm>
              <a:off x="3696457" y="7395206"/>
              <a:ext cx="441809" cy="1773830"/>
              <a:chOff x="3977398" y="1457011"/>
              <a:chExt cx="441809" cy="1870389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D3C0D7A-0889-488E-8DF6-0264AEC2B20D}"/>
                  </a:ext>
                </a:extLst>
              </p:cNvPr>
              <p:cNvSpPr txBox="1"/>
              <p:nvPr/>
            </p:nvSpPr>
            <p:spPr>
              <a:xfrm>
                <a:off x="4022881" y="1457011"/>
                <a:ext cx="396326" cy="187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12C7A86E-6320-4A32-95F3-DF0714381FB6}"/>
                  </a:ext>
                </a:extLst>
              </p:cNvPr>
              <p:cNvGrpSpPr/>
              <p:nvPr/>
            </p:nvGrpSpPr>
            <p:grpSpPr>
              <a:xfrm>
                <a:off x="3977398" y="1569702"/>
                <a:ext cx="110714" cy="1566299"/>
                <a:chOff x="4473174" y="2078476"/>
                <a:chExt cx="110714" cy="1785264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140C43CF-F0F1-464F-B81B-3514624A99C4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3D9738C3-BBB7-47C9-B1B5-36A0C9C6E264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263" name="Straight Connector 262">
                      <a:extLst>
                        <a:ext uri="{FF2B5EF4-FFF2-40B4-BE49-F238E27FC236}">
                          <a16:creationId xmlns:a16="http://schemas.microsoft.com/office/drawing/2014/main" id="{3D57CD0A-1D94-4904-AB01-647DDBACA6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>
                      <a:extLst>
                        <a:ext uri="{FF2B5EF4-FFF2-40B4-BE49-F238E27FC236}">
                          <a16:creationId xmlns:a16="http://schemas.microsoft.com/office/drawing/2014/main" id="{8C51174B-6441-48E7-AFEA-1B05D86B5E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>
                      <a:extLst>
                        <a:ext uri="{FF2B5EF4-FFF2-40B4-BE49-F238E27FC236}">
                          <a16:creationId xmlns:a16="http://schemas.microsoft.com/office/drawing/2014/main" id="{87D75AEB-483C-4B04-8D9E-318A26D0CA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>
                      <a:extLst>
                        <a:ext uri="{FF2B5EF4-FFF2-40B4-BE49-F238E27FC236}">
                          <a16:creationId xmlns:a16="http://schemas.microsoft.com/office/drawing/2014/main" id="{6EA3189A-9F74-41B9-96B5-C9B631D3940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>
                      <a:extLst>
                        <a:ext uri="{FF2B5EF4-FFF2-40B4-BE49-F238E27FC236}">
                          <a16:creationId xmlns:a16="http://schemas.microsoft.com/office/drawing/2014/main" id="{5343294B-8BBB-47B3-A079-AF4734DE33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>
                      <a:extLst>
                        <a:ext uri="{FF2B5EF4-FFF2-40B4-BE49-F238E27FC236}">
                          <a16:creationId xmlns:a16="http://schemas.microsoft.com/office/drawing/2014/main" id="{599E6D6F-80AA-4EE3-8CB8-CC5A3565BA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4C503097-EE9C-46D9-9392-EAFD2A36B898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8CEC91E-35C5-4FB3-9153-8D29305D8C35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6A7DDB58-7E15-4239-950A-C40D1A32DE3F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95921C9-8C67-4FE7-8A2C-60BA151F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846" y="7443327"/>
              <a:ext cx="1228725" cy="1638300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8420D5E-94AF-4002-A947-FD65A1463AF9}"/>
                </a:ext>
              </a:extLst>
            </p:cNvPr>
            <p:cNvGrpSpPr/>
            <p:nvPr/>
          </p:nvGrpSpPr>
          <p:grpSpPr>
            <a:xfrm>
              <a:off x="3692024" y="5693106"/>
              <a:ext cx="441809" cy="1744873"/>
              <a:chOff x="3977398" y="1457011"/>
              <a:chExt cx="441809" cy="1870389"/>
            </a:xfrm>
          </p:grpSpPr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8E199B60-B9E7-4CAD-A2F1-9CEE16331DC1}"/>
                  </a:ext>
                </a:extLst>
              </p:cNvPr>
              <p:cNvSpPr txBox="1"/>
              <p:nvPr/>
            </p:nvSpPr>
            <p:spPr>
              <a:xfrm>
                <a:off x="4022881" y="1457011"/>
                <a:ext cx="396326" cy="187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F1583FD0-2B13-4075-821C-FF96129A08A7}"/>
                  </a:ext>
                </a:extLst>
              </p:cNvPr>
              <p:cNvGrpSpPr/>
              <p:nvPr/>
            </p:nvGrpSpPr>
            <p:grpSpPr>
              <a:xfrm>
                <a:off x="3977398" y="1569702"/>
                <a:ext cx="110714" cy="1566299"/>
                <a:chOff x="4473174" y="2078476"/>
                <a:chExt cx="110714" cy="1785264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C2AAFD3B-A7D9-4468-911E-207D7220AB18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3B903224-F793-462A-A7A5-32DDAD167E96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BCDE3632-D304-4BE0-8A8F-DFE2BAFBC0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Straight Connector 249">
                      <a:extLst>
                        <a:ext uri="{FF2B5EF4-FFF2-40B4-BE49-F238E27FC236}">
                          <a16:creationId xmlns:a16="http://schemas.microsoft.com/office/drawing/2014/main" id="{FCE650BF-5A0F-4ED5-A727-FF39DFE796B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>
                      <a:extLst>
                        <a:ext uri="{FF2B5EF4-FFF2-40B4-BE49-F238E27FC236}">
                          <a16:creationId xmlns:a16="http://schemas.microsoft.com/office/drawing/2014/main" id="{8C750787-F2FF-4154-98BF-29BABA206C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Straight Connector 251">
                      <a:extLst>
                        <a:ext uri="{FF2B5EF4-FFF2-40B4-BE49-F238E27FC236}">
                          <a16:creationId xmlns:a16="http://schemas.microsoft.com/office/drawing/2014/main" id="{80D28A85-955A-4DF3-B2DE-85A1964FB1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>
                      <a:extLst>
                        <a:ext uri="{FF2B5EF4-FFF2-40B4-BE49-F238E27FC236}">
                          <a16:creationId xmlns:a16="http://schemas.microsoft.com/office/drawing/2014/main" id="{1BF78763-780B-4673-9148-1249E84470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Straight Connector 253">
                      <a:extLst>
                        <a:ext uri="{FF2B5EF4-FFF2-40B4-BE49-F238E27FC236}">
                          <a16:creationId xmlns:a16="http://schemas.microsoft.com/office/drawing/2014/main" id="{C38872D4-41D8-4652-89A4-9A0F52AB30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5063B36E-E637-4A45-AC92-08CB5A48BE4C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D1086911-BF08-479B-AB3D-3ED083707D62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37435FE9-EF88-408E-977B-6FF6417EB084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54CBF9FE-3B85-439B-B38A-612BF8E6A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315" y="5732876"/>
              <a:ext cx="1228725" cy="1638300"/>
            </a:xfrm>
            <a:prstGeom prst="rect">
              <a:avLst/>
            </a:prstGeom>
          </p:spPr>
        </p:pic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019A1F20-6197-4F4C-BFC1-B8E5F6857C7A}"/>
                </a:ext>
              </a:extLst>
            </p:cNvPr>
            <p:cNvGrpSpPr/>
            <p:nvPr/>
          </p:nvGrpSpPr>
          <p:grpSpPr>
            <a:xfrm>
              <a:off x="3675090" y="3991006"/>
              <a:ext cx="441809" cy="1773830"/>
              <a:chOff x="3977398" y="1457011"/>
              <a:chExt cx="441809" cy="1870389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67CA788B-B224-4088-ADB5-37BC74D6C507}"/>
                  </a:ext>
                </a:extLst>
              </p:cNvPr>
              <p:cNvSpPr txBox="1"/>
              <p:nvPr/>
            </p:nvSpPr>
            <p:spPr>
              <a:xfrm>
                <a:off x="4022881" y="1457011"/>
                <a:ext cx="396326" cy="187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C404966-9905-4D30-9075-5F2570AECF1C}"/>
                  </a:ext>
                </a:extLst>
              </p:cNvPr>
              <p:cNvGrpSpPr/>
              <p:nvPr/>
            </p:nvGrpSpPr>
            <p:grpSpPr>
              <a:xfrm>
                <a:off x="3977398" y="1569702"/>
                <a:ext cx="110714" cy="1566299"/>
                <a:chOff x="4473174" y="2078476"/>
                <a:chExt cx="110714" cy="1785264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60CFCBB6-68EC-4730-BFD1-2F0A87DBD45B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679217DF-0C22-4001-98B0-E07D341E713F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5262BBA2-5387-45A5-A5F9-2D193BC4F3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>
                      <a:extLst>
                        <a:ext uri="{FF2B5EF4-FFF2-40B4-BE49-F238E27FC236}">
                          <a16:creationId xmlns:a16="http://schemas.microsoft.com/office/drawing/2014/main" id="{0BBA88F6-CF3F-487C-8511-0F3C8369D4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Straight Connector 235">
                      <a:extLst>
                        <a:ext uri="{FF2B5EF4-FFF2-40B4-BE49-F238E27FC236}">
                          <a16:creationId xmlns:a16="http://schemas.microsoft.com/office/drawing/2014/main" id="{ECD72BAA-49D5-41DA-B297-74AA1171B95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>
                      <a:extLst>
                        <a:ext uri="{FF2B5EF4-FFF2-40B4-BE49-F238E27FC236}">
                          <a16:creationId xmlns:a16="http://schemas.microsoft.com/office/drawing/2014/main" id="{FE2F9E8D-1940-46EA-9AB8-1C2BBD01CED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>
                      <a:extLst>
                        <a:ext uri="{FF2B5EF4-FFF2-40B4-BE49-F238E27FC236}">
                          <a16:creationId xmlns:a16="http://schemas.microsoft.com/office/drawing/2014/main" id="{6CE9569D-1DEF-460F-BA18-A2936F5E81E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>
                      <a:extLst>
                        <a:ext uri="{FF2B5EF4-FFF2-40B4-BE49-F238E27FC236}">
                          <a16:creationId xmlns:a16="http://schemas.microsoft.com/office/drawing/2014/main" id="{CC4A842D-C151-4129-ADC1-036A33F5BC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3BD87A89-CB9F-4901-B609-6498D70800C8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97F2FDF5-3057-47C5-A7F8-800362E012AA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40B0AF93-E06C-476F-8EEF-1A8F7E3FF5BB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7E02C5A9-7E1F-4CD1-BB6C-722453C90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609" y="4040395"/>
              <a:ext cx="1219200" cy="1638300"/>
            </a:xfrm>
            <a:prstGeom prst="rect">
              <a:avLst/>
            </a:prstGeom>
          </p:spPr>
        </p:pic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662F86E6-DF7E-4DCB-9EC2-0E9F6B3FC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971" y="2339509"/>
              <a:ext cx="1228725" cy="1638300"/>
            </a:xfrm>
            <a:prstGeom prst="rect">
              <a:avLst/>
            </a:prstGeom>
          </p:spPr>
        </p:pic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C8A804A-6AA7-4376-81FB-92B724FA440F}"/>
                </a:ext>
              </a:extLst>
            </p:cNvPr>
            <p:cNvGrpSpPr/>
            <p:nvPr/>
          </p:nvGrpSpPr>
          <p:grpSpPr>
            <a:xfrm>
              <a:off x="3692024" y="590409"/>
              <a:ext cx="441809" cy="1870389"/>
              <a:chOff x="3977398" y="1457011"/>
              <a:chExt cx="441809" cy="1870389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2C5ECB9-BD67-4FE8-A4FA-105E2D56557D}"/>
                  </a:ext>
                </a:extLst>
              </p:cNvPr>
              <p:cNvSpPr txBox="1"/>
              <p:nvPr/>
            </p:nvSpPr>
            <p:spPr>
              <a:xfrm>
                <a:off x="4022881" y="1457011"/>
                <a:ext cx="396326" cy="187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9C062BF-812A-477B-9646-D5EE63E70B53}"/>
                  </a:ext>
                </a:extLst>
              </p:cNvPr>
              <p:cNvGrpSpPr/>
              <p:nvPr/>
            </p:nvGrpSpPr>
            <p:grpSpPr>
              <a:xfrm>
                <a:off x="3977398" y="1569702"/>
                <a:ext cx="110714" cy="1566299"/>
                <a:chOff x="4473174" y="2078476"/>
                <a:chExt cx="110714" cy="1785264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3CDC4AEA-6259-44AB-BF8D-7EEB141BB40C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0F507417-CA6A-420A-BBE5-C2300200AAE9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E1CDCCB6-6491-4711-92DF-BA889BCF4E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445C99E3-C904-4056-8B12-805AE32B9D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CE44B7DF-CCED-4FDA-A9F2-884CF08022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>
                      <a:extLst>
                        <a:ext uri="{FF2B5EF4-FFF2-40B4-BE49-F238E27FC236}">
                          <a16:creationId xmlns:a16="http://schemas.microsoft.com/office/drawing/2014/main" id="{0EEC8E50-55AE-4309-99F1-DF370CF741F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6A212A38-5E4B-479F-8F74-DBE346D983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>
                      <a:extLst>
                        <a:ext uri="{FF2B5EF4-FFF2-40B4-BE49-F238E27FC236}">
                          <a16:creationId xmlns:a16="http://schemas.microsoft.com/office/drawing/2014/main" id="{530CC711-4E9E-43A9-A5CF-42F8302182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3397AC78-13D9-4FCC-A024-B8B0BC164527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7F260AFD-4721-4B83-9CBF-D93A4A8E0CD8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4CB0B886-E1C8-4A0B-969A-899A9E9E98B3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88F95-A701-4FCC-81D5-917802F2BA2E}"/>
                </a:ext>
              </a:extLst>
            </p:cNvPr>
            <p:cNvSpPr txBox="1"/>
            <p:nvPr/>
          </p:nvSpPr>
          <p:spPr>
            <a:xfrm>
              <a:off x="1901234" y="1780084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Gas1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342F8BE-C5E2-4909-B209-5581A8DD1BB4}"/>
                </a:ext>
              </a:extLst>
            </p:cNvPr>
            <p:cNvSpPr txBox="1"/>
            <p:nvPr/>
          </p:nvSpPr>
          <p:spPr>
            <a:xfrm>
              <a:off x="2503745" y="193963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Ptch1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6FE8797-368F-431A-AFC4-575531A77F3D}"/>
                </a:ext>
              </a:extLst>
            </p:cNvPr>
            <p:cNvSpPr txBox="1"/>
            <p:nvPr/>
          </p:nvSpPr>
          <p:spPr>
            <a:xfrm>
              <a:off x="2523520" y="407059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-       +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CDCC6DE-A4F8-4F1A-8B71-3C31C7F73A5E}"/>
                </a:ext>
              </a:extLst>
            </p:cNvPr>
            <p:cNvSpPr txBox="1"/>
            <p:nvPr/>
          </p:nvSpPr>
          <p:spPr>
            <a:xfrm>
              <a:off x="3131690" y="193963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Ptch2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7E2B3BB-58E1-4540-8C4A-2E296CC87976}"/>
                </a:ext>
              </a:extLst>
            </p:cNvPr>
            <p:cNvSpPr txBox="1"/>
            <p:nvPr/>
          </p:nvSpPr>
          <p:spPr>
            <a:xfrm>
              <a:off x="3151465" y="407059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-       +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4C00E6-996E-4193-BD03-67FEDA10C84D}"/>
                </a:ext>
              </a:extLst>
            </p:cNvPr>
            <p:cNvSpPr/>
            <p:nvPr/>
          </p:nvSpPr>
          <p:spPr>
            <a:xfrm>
              <a:off x="2484814" y="1835723"/>
              <a:ext cx="1230995" cy="3156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9214877-19A8-4AFA-9579-37B43EB45AB9}"/>
                </a:ext>
              </a:extLst>
            </p:cNvPr>
            <p:cNvSpPr txBox="1"/>
            <p:nvPr/>
          </p:nvSpPr>
          <p:spPr>
            <a:xfrm>
              <a:off x="1889664" y="289452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Hhip1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C894C71-BAA7-45FA-9BAE-BC9B7D4B0259}"/>
                </a:ext>
              </a:extLst>
            </p:cNvPr>
            <p:cNvSpPr/>
            <p:nvPr/>
          </p:nvSpPr>
          <p:spPr>
            <a:xfrm>
              <a:off x="2517161" y="2913160"/>
              <a:ext cx="1178096" cy="3156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ABB5560-A27F-440F-9C87-5F177D2B64C6}"/>
                </a:ext>
              </a:extLst>
            </p:cNvPr>
            <p:cNvSpPr/>
            <p:nvPr/>
          </p:nvSpPr>
          <p:spPr>
            <a:xfrm>
              <a:off x="2517161" y="5167319"/>
              <a:ext cx="1152000" cy="2705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4300F32-AF1F-41FD-AED7-F288AE8B925C}"/>
                </a:ext>
              </a:extLst>
            </p:cNvPr>
            <p:cNvSpPr txBox="1"/>
            <p:nvPr/>
          </p:nvSpPr>
          <p:spPr>
            <a:xfrm>
              <a:off x="1780660" y="5123556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B-actin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6AD0B9E2-ABEB-4169-A306-93D491D41AB2}"/>
                </a:ext>
              </a:extLst>
            </p:cNvPr>
            <p:cNvSpPr/>
            <p:nvPr/>
          </p:nvSpPr>
          <p:spPr>
            <a:xfrm>
              <a:off x="2532620" y="5920011"/>
              <a:ext cx="1152000" cy="2705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C667B4FD-976A-4CEA-B58F-83E03E0646D4}"/>
                </a:ext>
              </a:extLst>
            </p:cNvPr>
            <p:cNvSpPr/>
            <p:nvPr/>
          </p:nvSpPr>
          <p:spPr>
            <a:xfrm>
              <a:off x="2523520" y="7629472"/>
              <a:ext cx="1152000" cy="2705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7DB94E93-4C87-46A9-A85C-0DF696588BC8}"/>
                </a:ext>
              </a:extLst>
            </p:cNvPr>
            <p:cNvSpPr txBox="1"/>
            <p:nvPr/>
          </p:nvSpPr>
          <p:spPr>
            <a:xfrm>
              <a:off x="1778815" y="5891310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Ptch1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8A2EA15A-A642-4B2E-ADA5-847955134A19}"/>
                </a:ext>
              </a:extLst>
            </p:cNvPr>
            <p:cNvSpPr txBox="1"/>
            <p:nvPr/>
          </p:nvSpPr>
          <p:spPr>
            <a:xfrm>
              <a:off x="1786333" y="764226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Ptch2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B1E070-3705-4831-D566-90A85BE21C89}"/>
              </a:ext>
            </a:extLst>
          </p:cNvPr>
          <p:cNvSpPr txBox="1"/>
          <p:nvPr/>
        </p:nvSpPr>
        <p:spPr>
          <a:xfrm>
            <a:off x="1949368" y="733505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Shh-N</a:t>
            </a:r>
          </a:p>
        </p:txBody>
      </p:sp>
    </p:spTree>
    <p:extLst>
      <p:ext uri="{BB962C8B-B14F-4D97-AF65-F5344CB8AC3E}">
        <p14:creationId xmlns:p14="http://schemas.microsoft.com/office/powerpoint/2010/main" val="336395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D2B116-A57C-4F60-B13C-678AB26BC9DB}"/>
              </a:ext>
            </a:extLst>
          </p:cNvPr>
          <p:cNvSpPr txBox="1"/>
          <p:nvPr/>
        </p:nvSpPr>
        <p:spPr>
          <a:xfrm>
            <a:off x="268340" y="12240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6C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363D6-4B70-8DCA-05B4-62BA2EE9A598}"/>
              </a:ext>
            </a:extLst>
          </p:cNvPr>
          <p:cNvGrpSpPr/>
          <p:nvPr/>
        </p:nvGrpSpPr>
        <p:grpSpPr>
          <a:xfrm>
            <a:off x="582714" y="1458250"/>
            <a:ext cx="5053662" cy="4171792"/>
            <a:chOff x="469980" y="280804"/>
            <a:chExt cx="5053662" cy="41717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4EF331-F3AF-9AD9-E2AB-587FE37B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017" y="3781341"/>
              <a:ext cx="4238625" cy="6712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5EE6F0-A558-0279-B3C0-DE682B815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017" y="923454"/>
              <a:ext cx="4238625" cy="590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C2922F-05B4-D6BC-CE79-3575C4BCF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1" t="54752" r="44375" b="38127"/>
            <a:stretch/>
          </p:blipFill>
          <p:spPr>
            <a:xfrm>
              <a:off x="1272629" y="1603736"/>
              <a:ext cx="4238625" cy="5343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160E73-AB5B-5464-7A7B-C0DA7AEFC99E}"/>
                </a:ext>
              </a:extLst>
            </p:cNvPr>
            <p:cNvSpPr txBox="1"/>
            <p:nvPr/>
          </p:nvSpPr>
          <p:spPr>
            <a:xfrm>
              <a:off x="832896" y="280804"/>
              <a:ext cx="2170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Cell lysate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5B9C8-A378-0443-9BE0-1292B16E650F}"/>
                </a:ext>
              </a:extLst>
            </p:cNvPr>
            <p:cNvSpPr txBox="1"/>
            <p:nvPr/>
          </p:nvSpPr>
          <p:spPr>
            <a:xfrm>
              <a:off x="719522" y="982932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Gas1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9D01B-0942-D7FB-D826-86181A3C0509}"/>
                </a:ext>
              </a:extLst>
            </p:cNvPr>
            <p:cNvSpPr txBox="1"/>
            <p:nvPr/>
          </p:nvSpPr>
          <p:spPr>
            <a:xfrm>
              <a:off x="646169" y="3945237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Gas1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CDE309-92F3-323D-A90A-08E34633AD47}"/>
                </a:ext>
              </a:extLst>
            </p:cNvPr>
            <p:cNvSpPr txBox="1"/>
            <p:nvPr/>
          </p:nvSpPr>
          <p:spPr>
            <a:xfrm>
              <a:off x="469980" y="1640796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B-actin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C261FE-C380-4BFD-B409-81048DA4942D}"/>
                </a:ext>
              </a:extLst>
            </p:cNvPr>
            <p:cNvSpPr txBox="1"/>
            <p:nvPr/>
          </p:nvSpPr>
          <p:spPr>
            <a:xfrm>
              <a:off x="628277" y="3253519"/>
              <a:ext cx="217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/>
                <a:t>Conditioned medium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0E6BC8-5E8D-B86B-3397-8A5981914D55}"/>
                </a:ext>
              </a:extLst>
            </p:cNvPr>
            <p:cNvSpPr/>
            <p:nvPr/>
          </p:nvSpPr>
          <p:spPr>
            <a:xfrm>
              <a:off x="1285018" y="982932"/>
              <a:ext cx="736288" cy="4559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F21655-D492-C970-4698-4AF6B42229B9}"/>
                </a:ext>
              </a:extLst>
            </p:cNvPr>
            <p:cNvSpPr/>
            <p:nvPr/>
          </p:nvSpPr>
          <p:spPr>
            <a:xfrm>
              <a:off x="1248533" y="1628109"/>
              <a:ext cx="736288" cy="4559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0E21D6-0E09-CB7C-44B8-196725344C68}"/>
                </a:ext>
              </a:extLst>
            </p:cNvPr>
            <p:cNvSpPr/>
            <p:nvPr/>
          </p:nvSpPr>
          <p:spPr>
            <a:xfrm>
              <a:off x="1248143" y="3833722"/>
              <a:ext cx="736288" cy="4559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9197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6">
            <a:extLst>
              <a:ext uri="{FF2B5EF4-FFF2-40B4-BE49-F238E27FC236}">
                <a16:creationId xmlns:a16="http://schemas.microsoft.com/office/drawing/2014/main" id="{6B6D8CA6-A323-BC4E-0DE7-20F69087276B}"/>
              </a:ext>
            </a:extLst>
          </p:cNvPr>
          <p:cNvGrpSpPr/>
          <p:nvPr/>
        </p:nvGrpSpPr>
        <p:grpSpPr>
          <a:xfrm>
            <a:off x="959951" y="1238572"/>
            <a:ext cx="5235203" cy="2406762"/>
            <a:chOff x="201015" y="4484881"/>
            <a:chExt cx="6443327" cy="2962168"/>
          </a:xfrm>
        </p:grpSpPr>
        <p:pic>
          <p:nvPicPr>
            <p:cNvPr id="3" name="Picture 205">
              <a:extLst>
                <a:ext uri="{FF2B5EF4-FFF2-40B4-BE49-F238E27FC236}">
                  <a16:creationId xmlns:a16="http://schemas.microsoft.com/office/drawing/2014/main" id="{03094933-D60A-BB85-82BB-876BC9EE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616" y="5532105"/>
              <a:ext cx="1327366" cy="1870378"/>
            </a:xfrm>
            <a:prstGeom prst="rect">
              <a:avLst/>
            </a:prstGeom>
          </p:spPr>
        </p:pic>
        <p:grpSp>
          <p:nvGrpSpPr>
            <p:cNvPr id="4" name="Group 40">
              <a:extLst>
                <a:ext uri="{FF2B5EF4-FFF2-40B4-BE49-F238E27FC236}">
                  <a16:creationId xmlns:a16="http://schemas.microsoft.com/office/drawing/2014/main" id="{6C3A3862-436A-6D4D-9C27-045B083F5033}"/>
                </a:ext>
              </a:extLst>
            </p:cNvPr>
            <p:cNvGrpSpPr/>
            <p:nvPr/>
          </p:nvGrpSpPr>
          <p:grpSpPr>
            <a:xfrm>
              <a:off x="2007166" y="5532126"/>
              <a:ext cx="441809" cy="1914923"/>
              <a:chOff x="3977398" y="1457011"/>
              <a:chExt cx="441809" cy="184281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40583A-F3B4-5E0B-B8E2-60B8996928CD}"/>
                  </a:ext>
                </a:extLst>
              </p:cNvPr>
              <p:cNvSpPr txBox="1"/>
              <p:nvPr/>
            </p:nvSpPr>
            <p:spPr>
              <a:xfrm>
                <a:off x="3978770" y="1457011"/>
                <a:ext cx="440437" cy="1842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endParaRPr lang="en-GB" sz="244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325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406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6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81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25" name="Group 42">
                <a:extLst>
                  <a:ext uri="{FF2B5EF4-FFF2-40B4-BE49-F238E27FC236}">
                    <a16:creationId xmlns:a16="http://schemas.microsoft.com/office/drawing/2014/main" id="{DD87F9D8-9983-E1EC-EB04-5FC06FA479AD}"/>
                  </a:ext>
                </a:extLst>
              </p:cNvPr>
              <p:cNvGrpSpPr/>
              <p:nvPr/>
            </p:nvGrpSpPr>
            <p:grpSpPr>
              <a:xfrm>
                <a:off x="3977398" y="1569702"/>
                <a:ext cx="110714" cy="1566299"/>
                <a:chOff x="4473174" y="2078476"/>
                <a:chExt cx="110714" cy="1785264"/>
              </a:xfrm>
            </p:grpSpPr>
            <p:grpSp>
              <p:nvGrpSpPr>
                <p:cNvPr id="26" name="Group 43">
                  <a:extLst>
                    <a:ext uri="{FF2B5EF4-FFF2-40B4-BE49-F238E27FC236}">
                      <a16:creationId xmlns:a16="http://schemas.microsoft.com/office/drawing/2014/main" id="{EC7C47A2-2594-2DE2-0E0C-8C885A97A67E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8" name="Group 45">
                    <a:extLst>
                      <a:ext uri="{FF2B5EF4-FFF2-40B4-BE49-F238E27FC236}">
                        <a16:creationId xmlns:a16="http://schemas.microsoft.com/office/drawing/2014/main" id="{087EF59F-918F-542F-5B10-3B3CA01DF504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31" name="Straight Connector 48">
                      <a:extLst>
                        <a:ext uri="{FF2B5EF4-FFF2-40B4-BE49-F238E27FC236}">
                          <a16:creationId xmlns:a16="http://schemas.microsoft.com/office/drawing/2014/main" id="{4044812A-362D-FE7E-FFA3-DAED17127B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49">
                      <a:extLst>
                        <a:ext uri="{FF2B5EF4-FFF2-40B4-BE49-F238E27FC236}">
                          <a16:creationId xmlns:a16="http://schemas.microsoft.com/office/drawing/2014/main" id="{6B2E0EFC-5382-0793-7CF7-0F4187B1FF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50">
                      <a:extLst>
                        <a:ext uri="{FF2B5EF4-FFF2-40B4-BE49-F238E27FC236}">
                          <a16:creationId xmlns:a16="http://schemas.microsoft.com/office/drawing/2014/main" id="{8F441765-7E89-11F4-663A-6D6FB34749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51">
                      <a:extLst>
                        <a:ext uri="{FF2B5EF4-FFF2-40B4-BE49-F238E27FC236}">
                          <a16:creationId xmlns:a16="http://schemas.microsoft.com/office/drawing/2014/main" id="{7A8482F2-B1A9-F2BE-A742-A9651892B6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52">
                      <a:extLst>
                        <a:ext uri="{FF2B5EF4-FFF2-40B4-BE49-F238E27FC236}">
                          <a16:creationId xmlns:a16="http://schemas.microsoft.com/office/drawing/2014/main" id="{29223E81-E9F1-5865-9567-36964F8A59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53">
                      <a:extLst>
                        <a:ext uri="{FF2B5EF4-FFF2-40B4-BE49-F238E27FC236}">
                          <a16:creationId xmlns:a16="http://schemas.microsoft.com/office/drawing/2014/main" id="{19F66CCA-B0BA-C856-3734-97DA66C1441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46">
                    <a:extLst>
                      <a:ext uri="{FF2B5EF4-FFF2-40B4-BE49-F238E27FC236}">
                        <a16:creationId xmlns:a16="http://schemas.microsoft.com/office/drawing/2014/main" id="{27C77821-5681-4C9A-FEB4-BAD0BD3D7899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47">
                    <a:extLst>
                      <a:ext uri="{FF2B5EF4-FFF2-40B4-BE49-F238E27FC236}">
                        <a16:creationId xmlns:a16="http://schemas.microsoft.com/office/drawing/2014/main" id="{D5733E07-9D31-BA61-821A-1ED140C349CF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44">
                  <a:extLst>
                    <a:ext uri="{FF2B5EF4-FFF2-40B4-BE49-F238E27FC236}">
                      <a16:creationId xmlns:a16="http://schemas.microsoft.com/office/drawing/2014/main" id="{D37327B2-41FC-3E88-EAF5-57D239F6B0EC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Picture 203">
              <a:extLst>
                <a:ext uri="{FF2B5EF4-FFF2-40B4-BE49-F238E27FC236}">
                  <a16:creationId xmlns:a16="http://schemas.microsoft.com/office/drawing/2014/main" id="{DD7354B3-9B53-A02A-8655-E507EB6D2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34" y="5551792"/>
              <a:ext cx="1380604" cy="1870516"/>
            </a:xfrm>
            <a:prstGeom prst="rect">
              <a:avLst/>
            </a:prstGeom>
          </p:spPr>
        </p:pic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6AECAFC0-EA6C-BD2D-0F58-35CE14A56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1" t="34061" r="44778" b="29889"/>
            <a:stretch/>
          </p:blipFill>
          <p:spPr>
            <a:xfrm>
              <a:off x="3214808" y="5532105"/>
              <a:ext cx="1340207" cy="187038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74D54F-010C-47EF-2348-9A856EB5B420}"/>
                </a:ext>
              </a:extLst>
            </p:cNvPr>
            <p:cNvSpPr txBox="1"/>
            <p:nvPr/>
          </p:nvSpPr>
          <p:spPr>
            <a:xfrm>
              <a:off x="737954" y="5328574"/>
              <a:ext cx="1450496" cy="28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94" b="1" dirty="0">
                  <a:latin typeface="Arial" panose="020B0604020202020204" pitchFamily="34" charset="0"/>
                  <a:cs typeface="Arial" panose="020B0604020202020204" pitchFamily="34" charset="0"/>
                </a:rPr>
                <a:t>0     0.5     1      2    </a:t>
              </a:r>
            </a:p>
          </p:txBody>
        </p:sp>
        <p:sp>
          <p:nvSpPr>
            <p:cNvPr id="8" name="Rectangle 59">
              <a:extLst>
                <a:ext uri="{FF2B5EF4-FFF2-40B4-BE49-F238E27FC236}">
                  <a16:creationId xmlns:a16="http://schemas.microsoft.com/office/drawing/2014/main" id="{0CCAC973-1B7A-50C6-65F9-2FCE4C12AA61}"/>
                </a:ext>
              </a:extLst>
            </p:cNvPr>
            <p:cNvSpPr/>
            <p:nvPr/>
          </p:nvSpPr>
          <p:spPr>
            <a:xfrm>
              <a:off x="800819" y="5027380"/>
              <a:ext cx="1158502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38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TMI005(</a:t>
              </a:r>
              <a:r>
                <a:rPr lang="en-GB" sz="1138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uM</a:t>
              </a:r>
              <a:r>
                <a:rPr lang="en-GB" sz="1138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en-GB" sz="1138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81F7D9-C814-EA94-6B84-CB9AE622D720}"/>
                </a:ext>
              </a:extLst>
            </p:cNvPr>
            <p:cNvSpPr txBox="1"/>
            <p:nvPr/>
          </p:nvSpPr>
          <p:spPr>
            <a:xfrm>
              <a:off x="2522043" y="6044743"/>
              <a:ext cx="754053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13" b="1" dirty="0">
                  <a:latin typeface="Arial" panose="020B0604020202020204" pitchFamily="34" charset="0"/>
                  <a:cs typeface="Arial" panose="020B0604020202020204" pitchFamily="34" charset="0"/>
                </a:rPr>
                <a:t>ADAM17</a:t>
              </a:r>
            </a:p>
          </p:txBody>
        </p:sp>
        <p:cxnSp>
          <p:nvCxnSpPr>
            <p:cNvPr id="10" name="Straight Connector 198">
              <a:extLst>
                <a:ext uri="{FF2B5EF4-FFF2-40B4-BE49-F238E27FC236}">
                  <a16:creationId xmlns:a16="http://schemas.microsoft.com/office/drawing/2014/main" id="{F80F6D23-26B6-9472-591B-E908020259D1}"/>
                </a:ext>
              </a:extLst>
            </p:cNvPr>
            <p:cNvCxnSpPr>
              <a:cxnSpLocks/>
            </p:cNvCxnSpPr>
            <p:nvPr/>
          </p:nvCxnSpPr>
          <p:spPr>
            <a:xfrm>
              <a:off x="721959" y="5328574"/>
              <a:ext cx="12888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00">
              <a:extLst>
                <a:ext uri="{FF2B5EF4-FFF2-40B4-BE49-F238E27FC236}">
                  <a16:creationId xmlns:a16="http://schemas.microsoft.com/office/drawing/2014/main" id="{382E3DAE-2A62-D992-9CAF-D114038FD57C}"/>
                </a:ext>
              </a:extLst>
            </p:cNvPr>
            <p:cNvSpPr/>
            <p:nvPr/>
          </p:nvSpPr>
          <p:spPr>
            <a:xfrm>
              <a:off x="721959" y="6951299"/>
              <a:ext cx="1330690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sp>
          <p:nvSpPr>
            <p:cNvPr id="12" name="Rectangle 79">
              <a:extLst>
                <a:ext uri="{FF2B5EF4-FFF2-40B4-BE49-F238E27FC236}">
                  <a16:creationId xmlns:a16="http://schemas.microsoft.com/office/drawing/2014/main" id="{33912256-C09B-8D1D-E496-2D328640F590}"/>
                </a:ext>
              </a:extLst>
            </p:cNvPr>
            <p:cNvSpPr/>
            <p:nvPr/>
          </p:nvSpPr>
          <p:spPr>
            <a:xfrm>
              <a:off x="3262422" y="5964481"/>
              <a:ext cx="1190820" cy="3676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sp>
          <p:nvSpPr>
            <p:cNvPr id="13" name="Rectangle 80">
              <a:extLst>
                <a:ext uri="{FF2B5EF4-FFF2-40B4-BE49-F238E27FC236}">
                  <a16:creationId xmlns:a16="http://schemas.microsoft.com/office/drawing/2014/main" id="{F0198A03-C49F-45A6-8F48-32E65FFDFB2D}"/>
                </a:ext>
              </a:extLst>
            </p:cNvPr>
            <p:cNvSpPr/>
            <p:nvPr/>
          </p:nvSpPr>
          <p:spPr>
            <a:xfrm>
              <a:off x="4806555" y="6905318"/>
              <a:ext cx="1272870" cy="3676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F6655-E618-D921-F9D9-57102457A93C}"/>
                </a:ext>
              </a:extLst>
            </p:cNvPr>
            <p:cNvSpPr txBox="1"/>
            <p:nvPr/>
          </p:nvSpPr>
          <p:spPr>
            <a:xfrm>
              <a:off x="3218486" y="5254194"/>
              <a:ext cx="1450496" cy="28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94" b="1" dirty="0">
                  <a:latin typeface="Arial" panose="020B0604020202020204" pitchFamily="34" charset="0"/>
                  <a:cs typeface="Arial" panose="020B0604020202020204" pitchFamily="34" charset="0"/>
                </a:rPr>
                <a:t>0     0.5     1      2    </a:t>
              </a:r>
            </a:p>
          </p:txBody>
        </p:sp>
        <p:sp>
          <p:nvSpPr>
            <p:cNvPr id="15" name="Rectangle 82">
              <a:extLst>
                <a:ext uri="{FF2B5EF4-FFF2-40B4-BE49-F238E27FC236}">
                  <a16:creationId xmlns:a16="http://schemas.microsoft.com/office/drawing/2014/main" id="{BAA5A413-71CE-44A8-4AB8-A0AA6C59E4DA}"/>
                </a:ext>
              </a:extLst>
            </p:cNvPr>
            <p:cNvSpPr/>
            <p:nvPr/>
          </p:nvSpPr>
          <p:spPr>
            <a:xfrm>
              <a:off x="3281351" y="4953000"/>
              <a:ext cx="1158502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38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TMI005(</a:t>
              </a:r>
              <a:r>
                <a:rPr lang="en-GB" sz="1138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uM</a:t>
              </a:r>
              <a:r>
                <a:rPr lang="en-GB" sz="1138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en-GB" sz="1138" b="1" dirty="0"/>
            </a:p>
          </p:txBody>
        </p:sp>
        <p:cxnSp>
          <p:nvCxnSpPr>
            <p:cNvPr id="16" name="Straight Connector 83">
              <a:extLst>
                <a:ext uri="{FF2B5EF4-FFF2-40B4-BE49-F238E27FC236}">
                  <a16:creationId xmlns:a16="http://schemas.microsoft.com/office/drawing/2014/main" id="{64490935-5B67-B33D-DDB6-45D48DD78D72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1" y="5254194"/>
              <a:ext cx="12888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98546C-6AAA-82B8-A38F-A38839AC241A}"/>
                </a:ext>
              </a:extLst>
            </p:cNvPr>
            <p:cNvSpPr txBox="1"/>
            <p:nvPr/>
          </p:nvSpPr>
          <p:spPr>
            <a:xfrm>
              <a:off x="4806555" y="5254194"/>
              <a:ext cx="1450496" cy="282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94" b="1" dirty="0">
                  <a:latin typeface="Arial" panose="020B0604020202020204" pitchFamily="34" charset="0"/>
                  <a:cs typeface="Arial" panose="020B0604020202020204" pitchFamily="34" charset="0"/>
                </a:rPr>
                <a:t>0     0.5     1      2    </a:t>
              </a:r>
            </a:p>
          </p:txBody>
        </p:sp>
        <p:sp>
          <p:nvSpPr>
            <p:cNvPr id="18" name="Rectangle 85">
              <a:extLst>
                <a:ext uri="{FF2B5EF4-FFF2-40B4-BE49-F238E27FC236}">
                  <a16:creationId xmlns:a16="http://schemas.microsoft.com/office/drawing/2014/main" id="{A8566585-97A6-027E-6E91-61B3B96938EA}"/>
                </a:ext>
              </a:extLst>
            </p:cNvPr>
            <p:cNvSpPr/>
            <p:nvPr/>
          </p:nvSpPr>
          <p:spPr>
            <a:xfrm>
              <a:off x="4869420" y="4953000"/>
              <a:ext cx="1158502" cy="329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38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TMI005(</a:t>
              </a:r>
              <a:r>
                <a:rPr lang="en-GB" sz="1138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uM</a:t>
              </a:r>
              <a:r>
                <a:rPr lang="en-GB" sz="1138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en-GB" sz="1138" b="1" dirty="0"/>
            </a:p>
          </p:txBody>
        </p:sp>
        <p:cxnSp>
          <p:nvCxnSpPr>
            <p:cNvPr id="19" name="Straight Connector 86">
              <a:extLst>
                <a:ext uri="{FF2B5EF4-FFF2-40B4-BE49-F238E27FC236}">
                  <a16:creationId xmlns:a16="http://schemas.microsoft.com/office/drawing/2014/main" id="{104723C8-F4D5-6DEA-89C4-B55C7AFB5D9E}"/>
                </a:ext>
              </a:extLst>
            </p:cNvPr>
            <p:cNvCxnSpPr>
              <a:cxnSpLocks/>
            </p:cNvCxnSpPr>
            <p:nvPr/>
          </p:nvCxnSpPr>
          <p:spPr>
            <a:xfrm>
              <a:off x="4790560" y="5254194"/>
              <a:ext cx="12888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9E1960-6644-5F92-5095-59CCD45B4B47}"/>
                </a:ext>
              </a:extLst>
            </p:cNvPr>
            <p:cNvSpPr txBox="1"/>
            <p:nvPr/>
          </p:nvSpPr>
          <p:spPr>
            <a:xfrm>
              <a:off x="1063486" y="4534983"/>
              <a:ext cx="799430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38" b="1" dirty="0"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6F53AE-D9AF-05F9-01E3-BBDFF778A082}"/>
                </a:ext>
              </a:extLst>
            </p:cNvPr>
            <p:cNvSpPr txBox="1"/>
            <p:nvPr/>
          </p:nvSpPr>
          <p:spPr>
            <a:xfrm>
              <a:off x="4155299" y="4484881"/>
              <a:ext cx="799430" cy="32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38" b="1" dirty="0">
                  <a:latin typeface="Arial" panose="020B0604020202020204" pitchFamily="34" charset="0"/>
                  <a:cs typeface="Arial" panose="020B0604020202020204" pitchFamily="34" charset="0"/>
                </a:rPr>
                <a:t>Lysate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234C3C-DE76-9A08-0A1D-84FC36879FEE}"/>
                </a:ext>
              </a:extLst>
            </p:cNvPr>
            <p:cNvSpPr txBox="1"/>
            <p:nvPr/>
          </p:nvSpPr>
          <p:spPr>
            <a:xfrm>
              <a:off x="201015" y="6951503"/>
              <a:ext cx="540977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13" b="1" dirty="0">
                  <a:latin typeface="Arial" panose="020B0604020202020204" pitchFamily="34" charset="0"/>
                  <a:cs typeface="Arial" panose="020B0604020202020204" pitchFamily="34" charset="0"/>
                </a:rPr>
                <a:t>Gas1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FBF3FF-7824-CD37-0273-EADE633CF5DA}"/>
                </a:ext>
              </a:extLst>
            </p:cNvPr>
            <p:cNvSpPr txBox="1"/>
            <p:nvPr/>
          </p:nvSpPr>
          <p:spPr>
            <a:xfrm>
              <a:off x="6103365" y="6966016"/>
              <a:ext cx="540977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13" b="1" dirty="0">
                  <a:latin typeface="Arial" panose="020B0604020202020204" pitchFamily="34" charset="0"/>
                  <a:cs typeface="Arial" panose="020B0604020202020204" pitchFamily="34" charset="0"/>
                </a:rPr>
                <a:t>Gas1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F440EA0-6722-F80E-5182-F7A75AA3BCDF}"/>
              </a:ext>
            </a:extLst>
          </p:cNvPr>
          <p:cNvSpPr txBox="1"/>
          <p:nvPr/>
        </p:nvSpPr>
        <p:spPr>
          <a:xfrm>
            <a:off x="283895" y="16208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6D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4D61A3-22B3-4776-D171-7FB802349BC2}"/>
              </a:ext>
            </a:extLst>
          </p:cNvPr>
          <p:cNvSpPr txBox="1"/>
          <p:nvPr/>
        </p:nvSpPr>
        <p:spPr>
          <a:xfrm>
            <a:off x="4415730" y="2041042"/>
            <a:ext cx="324128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  <a:p>
            <a:pPr algn="ctr"/>
            <a:endParaRPr lang="en-GB" sz="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algn="ctr"/>
            <a:endParaRPr lang="en-GB" sz="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algn="ctr"/>
            <a:endParaRPr lang="en-GB" sz="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  <a:p>
            <a:pPr algn="ctr"/>
            <a:endParaRPr lang="en-GB" sz="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endParaRPr lang="en-GB" sz="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  <a:p>
            <a:pPr algn="ctr"/>
            <a:r>
              <a:rPr lang="en-GB" sz="65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3699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FAD8D-BE43-AA22-9A35-4001CA840F1D}"/>
              </a:ext>
            </a:extLst>
          </p:cNvPr>
          <p:cNvSpPr txBox="1"/>
          <p:nvPr/>
        </p:nvSpPr>
        <p:spPr>
          <a:xfrm>
            <a:off x="418165" y="350716"/>
            <a:ext cx="104166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b="1" dirty="0"/>
              <a:t>Fig S6 A</a:t>
            </a:r>
          </a:p>
        </p:txBody>
      </p:sp>
      <p:grpSp>
        <p:nvGrpSpPr>
          <p:cNvPr id="3" name="Group 75">
            <a:extLst>
              <a:ext uri="{FF2B5EF4-FFF2-40B4-BE49-F238E27FC236}">
                <a16:creationId xmlns:a16="http://schemas.microsoft.com/office/drawing/2014/main" id="{4C42292B-5D2F-CC8F-8432-0D0F0ADB8ED6}"/>
              </a:ext>
            </a:extLst>
          </p:cNvPr>
          <p:cNvGrpSpPr/>
          <p:nvPr/>
        </p:nvGrpSpPr>
        <p:grpSpPr>
          <a:xfrm>
            <a:off x="4061021" y="2389924"/>
            <a:ext cx="1951993" cy="1701201"/>
            <a:chOff x="5021347" y="2308642"/>
            <a:chExt cx="2402454" cy="209378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87D3D64-527B-2617-24BB-28D3DB453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5" t="29441" r="32357" b="24199"/>
            <a:stretch/>
          </p:blipFill>
          <p:spPr>
            <a:xfrm>
              <a:off x="5021347" y="2308642"/>
              <a:ext cx="933253" cy="2062104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276B39AD-448B-DC3F-2D88-4F1ED28A3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3" t="9553" r="49336" b="41987"/>
            <a:stretch/>
          </p:blipFill>
          <p:spPr>
            <a:xfrm>
              <a:off x="6490548" y="2318069"/>
              <a:ext cx="933253" cy="2052667"/>
            </a:xfrm>
            <a:prstGeom prst="rect">
              <a:avLst/>
            </a:prstGeom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37690B2-4DF7-186D-FC9A-0F413E82BEEF}"/>
                </a:ext>
              </a:extLst>
            </p:cNvPr>
            <p:cNvSpPr/>
            <p:nvPr/>
          </p:nvSpPr>
          <p:spPr>
            <a:xfrm>
              <a:off x="5034504" y="2938281"/>
              <a:ext cx="858048" cy="5656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50163810-E488-1837-1110-A2C52B6FBD57}"/>
                </a:ext>
              </a:extLst>
            </p:cNvPr>
            <p:cNvSpPr/>
            <p:nvPr/>
          </p:nvSpPr>
          <p:spPr>
            <a:xfrm>
              <a:off x="6506853" y="3640739"/>
              <a:ext cx="900641" cy="5656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5CF20C4B-6361-4474-33B4-B5CC00CFDAB1}"/>
                </a:ext>
              </a:extLst>
            </p:cNvPr>
            <p:cNvGrpSpPr/>
            <p:nvPr/>
          </p:nvGrpSpPr>
          <p:grpSpPr>
            <a:xfrm>
              <a:off x="5976915" y="2318069"/>
              <a:ext cx="537010" cy="2084358"/>
              <a:chOff x="4387591" y="1974599"/>
              <a:chExt cx="513268" cy="197297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711598-180A-812A-0732-3E53CCA27C5C}"/>
                  </a:ext>
                </a:extLst>
              </p:cNvPr>
              <p:cNvSpPr txBox="1"/>
              <p:nvPr/>
            </p:nvSpPr>
            <p:spPr>
              <a:xfrm>
                <a:off x="4387591" y="1974599"/>
                <a:ext cx="443593" cy="197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80AD9620-7296-6A33-AE1E-F0D33EC02876}"/>
                  </a:ext>
                </a:extLst>
              </p:cNvPr>
              <p:cNvGrpSpPr/>
              <p:nvPr/>
            </p:nvGrpSpPr>
            <p:grpSpPr>
              <a:xfrm>
                <a:off x="4389376" y="2103044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23" name="Group 38">
                  <a:extLst>
                    <a:ext uri="{FF2B5EF4-FFF2-40B4-BE49-F238E27FC236}">
                      <a16:creationId xmlns:a16="http://schemas.microsoft.com/office/drawing/2014/main" id="{DB02BF49-DC45-CEDF-8E61-C6E1A13EC200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25" name="Group 40">
                    <a:extLst>
                      <a:ext uri="{FF2B5EF4-FFF2-40B4-BE49-F238E27FC236}">
                        <a16:creationId xmlns:a16="http://schemas.microsoft.com/office/drawing/2014/main" id="{3CEE1129-C001-38B2-65CA-A0F45D447505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28" name="Straight Connector 43">
                      <a:extLst>
                        <a:ext uri="{FF2B5EF4-FFF2-40B4-BE49-F238E27FC236}">
                          <a16:creationId xmlns:a16="http://schemas.microsoft.com/office/drawing/2014/main" id="{A2F305D0-8BBD-E754-EEB0-9DD62F9B97C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44">
                      <a:extLst>
                        <a:ext uri="{FF2B5EF4-FFF2-40B4-BE49-F238E27FC236}">
                          <a16:creationId xmlns:a16="http://schemas.microsoft.com/office/drawing/2014/main" id="{7B817685-C4E0-B067-99C9-31BF9319FE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45">
                      <a:extLst>
                        <a:ext uri="{FF2B5EF4-FFF2-40B4-BE49-F238E27FC236}">
                          <a16:creationId xmlns:a16="http://schemas.microsoft.com/office/drawing/2014/main" id="{F39D9EB4-A4BD-1A5C-9F47-30BF3A8186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46">
                      <a:extLst>
                        <a:ext uri="{FF2B5EF4-FFF2-40B4-BE49-F238E27FC236}">
                          <a16:creationId xmlns:a16="http://schemas.microsoft.com/office/drawing/2014/main" id="{769C2E2C-CC1F-EF37-77D9-AC8D8AF905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47">
                      <a:extLst>
                        <a:ext uri="{FF2B5EF4-FFF2-40B4-BE49-F238E27FC236}">
                          <a16:creationId xmlns:a16="http://schemas.microsoft.com/office/drawing/2014/main" id="{DF061E66-47D8-CCA1-95A0-E17929EC93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8">
                      <a:extLst>
                        <a:ext uri="{FF2B5EF4-FFF2-40B4-BE49-F238E27FC236}">
                          <a16:creationId xmlns:a16="http://schemas.microsoft.com/office/drawing/2014/main" id="{E208C34C-7292-EB81-7FD8-6DD2FB015E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41">
                    <a:extLst>
                      <a:ext uri="{FF2B5EF4-FFF2-40B4-BE49-F238E27FC236}">
                        <a16:creationId xmlns:a16="http://schemas.microsoft.com/office/drawing/2014/main" id="{369DF2B2-6285-E866-746C-73AF07594BDA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42">
                    <a:extLst>
                      <a:ext uri="{FF2B5EF4-FFF2-40B4-BE49-F238E27FC236}">
                        <a16:creationId xmlns:a16="http://schemas.microsoft.com/office/drawing/2014/main" id="{87899672-951E-8039-5AF6-C9FBBC4B3403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39">
                  <a:extLst>
                    <a:ext uri="{FF2B5EF4-FFF2-40B4-BE49-F238E27FC236}">
                      <a16:creationId xmlns:a16="http://schemas.microsoft.com/office/drawing/2014/main" id="{D5527721-4EEF-2E38-BBB1-7D17A280BF0B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26">
                <a:extLst>
                  <a:ext uri="{FF2B5EF4-FFF2-40B4-BE49-F238E27FC236}">
                    <a16:creationId xmlns:a16="http://schemas.microsoft.com/office/drawing/2014/main" id="{64E3A4BE-A550-5FDB-9D42-4B6915A042FE}"/>
                  </a:ext>
                </a:extLst>
              </p:cNvPr>
              <p:cNvGrpSpPr/>
              <p:nvPr/>
            </p:nvGrpSpPr>
            <p:grpSpPr>
              <a:xfrm>
                <a:off x="4790145" y="2107563"/>
                <a:ext cx="110714" cy="1785264"/>
                <a:chOff x="4473174" y="2078476"/>
                <a:chExt cx="110714" cy="1785264"/>
              </a:xfrm>
            </p:grpSpPr>
            <p:grpSp>
              <p:nvGrpSpPr>
                <p:cNvPr id="12" name="Group 27">
                  <a:extLst>
                    <a:ext uri="{FF2B5EF4-FFF2-40B4-BE49-F238E27FC236}">
                      <a16:creationId xmlns:a16="http://schemas.microsoft.com/office/drawing/2014/main" id="{991B0D76-96DA-018C-CED2-C5E50613BDCC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14" name="Group 29">
                    <a:extLst>
                      <a:ext uri="{FF2B5EF4-FFF2-40B4-BE49-F238E27FC236}">
                        <a16:creationId xmlns:a16="http://schemas.microsoft.com/office/drawing/2014/main" id="{EC696F6B-7EFA-CCB5-59B7-24B76293241B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17" name="Straight Connector 32">
                      <a:extLst>
                        <a:ext uri="{FF2B5EF4-FFF2-40B4-BE49-F238E27FC236}">
                          <a16:creationId xmlns:a16="http://schemas.microsoft.com/office/drawing/2014/main" id="{675CA43E-4321-7C09-73DC-DA59CBEF70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33">
                      <a:extLst>
                        <a:ext uri="{FF2B5EF4-FFF2-40B4-BE49-F238E27FC236}">
                          <a16:creationId xmlns:a16="http://schemas.microsoft.com/office/drawing/2014/main" id="{58CF0A6C-0BD0-CD82-E9BE-3AB070F930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34">
                      <a:extLst>
                        <a:ext uri="{FF2B5EF4-FFF2-40B4-BE49-F238E27FC236}">
                          <a16:creationId xmlns:a16="http://schemas.microsoft.com/office/drawing/2014/main" id="{A3FB4125-AA05-3A16-5966-2327E673CF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35">
                      <a:extLst>
                        <a:ext uri="{FF2B5EF4-FFF2-40B4-BE49-F238E27FC236}">
                          <a16:creationId xmlns:a16="http://schemas.microsoft.com/office/drawing/2014/main" id="{E4B21547-DF05-13F1-51BA-5DF49607F0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36">
                      <a:extLst>
                        <a:ext uri="{FF2B5EF4-FFF2-40B4-BE49-F238E27FC236}">
                          <a16:creationId xmlns:a16="http://schemas.microsoft.com/office/drawing/2014/main" id="{F4AFEE52-1FB3-5A81-63E7-FBB458943A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37">
                      <a:extLst>
                        <a:ext uri="{FF2B5EF4-FFF2-40B4-BE49-F238E27FC236}">
                          <a16:creationId xmlns:a16="http://schemas.microsoft.com/office/drawing/2014/main" id="{9F605354-ED97-AE0B-36B8-688BFAC19D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" name="Straight Connector 30">
                    <a:extLst>
                      <a:ext uri="{FF2B5EF4-FFF2-40B4-BE49-F238E27FC236}">
                        <a16:creationId xmlns:a16="http://schemas.microsoft.com/office/drawing/2014/main" id="{36128841-F8D3-782A-3334-ECF7610C502C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31">
                    <a:extLst>
                      <a:ext uri="{FF2B5EF4-FFF2-40B4-BE49-F238E27FC236}">
                        <a16:creationId xmlns:a16="http://schemas.microsoft.com/office/drawing/2014/main" id="{81AE55DD-6B53-3907-A8FA-DFE12AA19BB0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28">
                  <a:extLst>
                    <a:ext uri="{FF2B5EF4-FFF2-40B4-BE49-F238E27FC236}">
                      <a16:creationId xmlns:a16="http://schemas.microsoft.com/office/drawing/2014/main" id="{B884B107-D6BE-C9AD-EA65-B1C85FA229A6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5CD865B3-EA12-8E94-C310-E70F9B38FA26}"/>
              </a:ext>
            </a:extLst>
          </p:cNvPr>
          <p:cNvGrpSpPr/>
          <p:nvPr/>
        </p:nvGrpSpPr>
        <p:grpSpPr>
          <a:xfrm>
            <a:off x="1382824" y="2397584"/>
            <a:ext cx="2189730" cy="1770046"/>
            <a:chOff x="1846696" y="2403092"/>
            <a:chExt cx="2695053" cy="2178517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9C432DB2-268E-ED1F-E5DE-563CB1FA0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696" y="2453765"/>
              <a:ext cx="2214306" cy="974526"/>
            </a:xfrm>
            <a:prstGeom prst="rect">
              <a:avLst/>
            </a:prstGeom>
          </p:spPr>
        </p:pic>
        <p:pic>
          <p:nvPicPr>
            <p:cNvPr id="36" name="Picture 7">
              <a:extLst>
                <a:ext uri="{FF2B5EF4-FFF2-40B4-BE49-F238E27FC236}">
                  <a16:creationId xmlns:a16="http://schemas.microsoft.com/office/drawing/2014/main" id="{A4EEB49C-2D20-015D-3D03-F658A9C3A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2" t="49824" r="31488" b="31797"/>
            <a:stretch/>
          </p:blipFill>
          <p:spPr>
            <a:xfrm>
              <a:off x="1858279" y="3607088"/>
              <a:ext cx="2202723" cy="974521"/>
            </a:xfrm>
            <a:prstGeom prst="rect">
              <a:avLst/>
            </a:prstGeom>
          </p:spPr>
        </p:pic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9FE2453B-5CD0-BEAB-0AD5-01A55717F697}"/>
                </a:ext>
              </a:extLst>
            </p:cNvPr>
            <p:cNvSpPr/>
            <p:nvPr/>
          </p:nvSpPr>
          <p:spPr>
            <a:xfrm>
              <a:off x="1892258" y="2723421"/>
              <a:ext cx="2157161" cy="5656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3CEE02A0-542D-1D2C-69D0-4261093928CA}"/>
                </a:ext>
              </a:extLst>
            </p:cNvPr>
            <p:cNvSpPr/>
            <p:nvPr/>
          </p:nvSpPr>
          <p:spPr>
            <a:xfrm>
              <a:off x="1903842" y="3837622"/>
              <a:ext cx="2131523" cy="4311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  <p:grpSp>
          <p:nvGrpSpPr>
            <p:cNvPr id="39" name="Group 76">
              <a:extLst>
                <a:ext uri="{FF2B5EF4-FFF2-40B4-BE49-F238E27FC236}">
                  <a16:creationId xmlns:a16="http://schemas.microsoft.com/office/drawing/2014/main" id="{EBB86F9C-901F-27FA-7C7B-B000EF940264}"/>
                </a:ext>
              </a:extLst>
            </p:cNvPr>
            <p:cNvGrpSpPr/>
            <p:nvPr/>
          </p:nvGrpSpPr>
          <p:grpSpPr>
            <a:xfrm>
              <a:off x="4077637" y="2403092"/>
              <a:ext cx="464112" cy="2084357"/>
              <a:chOff x="4109220" y="2418141"/>
              <a:chExt cx="464112" cy="208435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C96311-DCCF-792A-6521-E7AECB3B43F8}"/>
                  </a:ext>
                </a:extLst>
              </p:cNvPr>
              <p:cNvSpPr txBox="1"/>
              <p:nvPr/>
            </p:nvSpPr>
            <p:spPr>
              <a:xfrm>
                <a:off x="4109220" y="2418141"/>
                <a:ext cx="464112" cy="208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246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135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  <a:p>
                <a:pPr algn="r"/>
                <a:endParaRPr lang="en-GB" sz="6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endParaRPr lang="en-GB" sz="56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r"/>
                <a:r>
                  <a:rPr lang="en-GB" sz="8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grpSp>
            <p:nvGrpSpPr>
              <p:cNvPr id="41" name="Group 51">
                <a:extLst>
                  <a:ext uri="{FF2B5EF4-FFF2-40B4-BE49-F238E27FC236}">
                    <a16:creationId xmlns:a16="http://schemas.microsoft.com/office/drawing/2014/main" id="{8B8D96F8-13CA-5231-2095-D6765D9421BF}"/>
                  </a:ext>
                </a:extLst>
              </p:cNvPr>
              <p:cNvGrpSpPr/>
              <p:nvPr/>
            </p:nvGrpSpPr>
            <p:grpSpPr>
              <a:xfrm>
                <a:off x="4111086" y="2553837"/>
                <a:ext cx="115835" cy="1886049"/>
                <a:chOff x="4473174" y="2078476"/>
                <a:chExt cx="110714" cy="1785264"/>
              </a:xfrm>
            </p:grpSpPr>
            <p:grpSp>
              <p:nvGrpSpPr>
                <p:cNvPr id="42" name="Group 64">
                  <a:extLst>
                    <a:ext uri="{FF2B5EF4-FFF2-40B4-BE49-F238E27FC236}">
                      <a16:creationId xmlns:a16="http://schemas.microsoft.com/office/drawing/2014/main" id="{6BC9744E-950E-A18E-2B62-C394CA73D1D3}"/>
                    </a:ext>
                  </a:extLst>
                </p:cNvPr>
                <p:cNvGrpSpPr/>
                <p:nvPr/>
              </p:nvGrpSpPr>
              <p:grpSpPr>
                <a:xfrm>
                  <a:off x="4473174" y="2078476"/>
                  <a:ext cx="105071" cy="1632864"/>
                  <a:chOff x="3152107" y="6968252"/>
                  <a:chExt cx="105071" cy="1632864"/>
                </a:xfrm>
              </p:grpSpPr>
              <p:grpSp>
                <p:nvGrpSpPr>
                  <p:cNvPr id="44" name="Group 66">
                    <a:extLst>
                      <a:ext uri="{FF2B5EF4-FFF2-40B4-BE49-F238E27FC236}">
                        <a16:creationId xmlns:a16="http://schemas.microsoft.com/office/drawing/2014/main" id="{D79E4778-1D2C-CFC9-E890-58912CA7E50C}"/>
                      </a:ext>
                    </a:extLst>
                  </p:cNvPr>
                  <p:cNvGrpSpPr/>
                  <p:nvPr/>
                </p:nvGrpSpPr>
                <p:grpSpPr>
                  <a:xfrm>
                    <a:off x="3152107" y="6968252"/>
                    <a:ext cx="105071" cy="1066802"/>
                    <a:chOff x="3140143" y="2547256"/>
                    <a:chExt cx="105071" cy="1066802"/>
                  </a:xfrm>
                </p:grpSpPr>
                <p:cxnSp>
                  <p:nvCxnSpPr>
                    <p:cNvPr id="47" name="Straight Connector 69">
                      <a:extLst>
                        <a:ext uri="{FF2B5EF4-FFF2-40B4-BE49-F238E27FC236}">
                          <a16:creationId xmlns:a16="http://schemas.microsoft.com/office/drawing/2014/main" id="{12580124-E596-8BEE-953C-31B4A71A090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61405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70">
                      <a:extLst>
                        <a:ext uri="{FF2B5EF4-FFF2-40B4-BE49-F238E27FC236}">
                          <a16:creationId xmlns:a16="http://schemas.microsoft.com/office/drawing/2014/main" id="{4B4D2D58-43BD-79ED-3BB1-96D218DC894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35279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71">
                      <a:extLst>
                        <a:ext uri="{FF2B5EF4-FFF2-40B4-BE49-F238E27FC236}">
                          <a16:creationId xmlns:a16="http://schemas.microsoft.com/office/drawing/2014/main" id="{A6038E5E-10E6-38C3-981A-275011D5AF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312419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72">
                      <a:extLst>
                        <a:ext uri="{FF2B5EF4-FFF2-40B4-BE49-F238E27FC236}">
                          <a16:creationId xmlns:a16="http://schemas.microsoft.com/office/drawing/2014/main" id="{C0324586-5332-4DEE-BB81-539E166FC8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873828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73">
                      <a:extLst>
                        <a:ext uri="{FF2B5EF4-FFF2-40B4-BE49-F238E27FC236}">
                          <a16:creationId xmlns:a16="http://schemas.microsoft.com/office/drawing/2014/main" id="{F3B424CA-41D1-C3F2-9D09-3ACD1D2917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743204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74">
                      <a:extLst>
                        <a:ext uri="{FF2B5EF4-FFF2-40B4-BE49-F238E27FC236}">
                          <a16:creationId xmlns:a16="http://schemas.microsoft.com/office/drawing/2014/main" id="{097C2998-D790-0021-AC97-8FAFE79F60D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0143" y="2547256"/>
                      <a:ext cx="105071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5" name="Straight Connector 67">
                    <a:extLst>
                      <a:ext uri="{FF2B5EF4-FFF2-40B4-BE49-F238E27FC236}">
                        <a16:creationId xmlns:a16="http://schemas.microsoft.com/office/drawing/2014/main" id="{D1CD14E1-3D9D-D868-5374-474F82264A09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296314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68">
                    <a:extLst>
                      <a:ext uri="{FF2B5EF4-FFF2-40B4-BE49-F238E27FC236}">
                        <a16:creationId xmlns:a16="http://schemas.microsoft.com/office/drawing/2014/main" id="{BA222579-A8AE-DE2E-FB25-A97528DC7561}"/>
                      </a:ext>
                    </a:extLst>
                  </p:cNvPr>
                  <p:cNvCxnSpPr/>
                  <p:nvPr/>
                </p:nvCxnSpPr>
                <p:spPr>
                  <a:xfrm>
                    <a:off x="3152107" y="8601116"/>
                    <a:ext cx="105071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Connector 65">
                  <a:extLst>
                    <a:ext uri="{FF2B5EF4-FFF2-40B4-BE49-F238E27FC236}">
                      <a16:creationId xmlns:a16="http://schemas.microsoft.com/office/drawing/2014/main" id="{AE25DBA3-3DA0-30BF-65DF-DAF355694E1C}"/>
                    </a:ext>
                  </a:extLst>
                </p:cNvPr>
                <p:cNvCxnSpPr/>
                <p:nvPr/>
              </p:nvCxnSpPr>
              <p:spPr>
                <a:xfrm>
                  <a:off x="4478817" y="3863740"/>
                  <a:ext cx="10507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AA16D86-3F69-E547-081C-E384FDF003EE}"/>
              </a:ext>
            </a:extLst>
          </p:cNvPr>
          <p:cNvSpPr txBox="1"/>
          <p:nvPr/>
        </p:nvSpPr>
        <p:spPr>
          <a:xfrm>
            <a:off x="1485162" y="2178648"/>
            <a:ext cx="38023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B82D7B-D463-22A8-56D3-2E50ECF826B1}"/>
              </a:ext>
            </a:extLst>
          </p:cNvPr>
          <p:cNvSpPr txBox="1"/>
          <p:nvPr/>
        </p:nvSpPr>
        <p:spPr>
          <a:xfrm>
            <a:off x="1755372" y="2037201"/>
            <a:ext cx="62068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WDR11</a:t>
            </a:r>
          </a:p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9F785B-92A5-7115-781D-CDDA9BFE4F29}"/>
              </a:ext>
            </a:extLst>
          </p:cNvPr>
          <p:cNvSpPr txBox="1"/>
          <p:nvPr/>
        </p:nvSpPr>
        <p:spPr>
          <a:xfrm>
            <a:off x="2250657" y="2046131"/>
            <a:ext cx="62068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WDR11</a:t>
            </a:r>
          </a:p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5FE5AC-958D-E528-FACF-CF6358C5F751}"/>
              </a:ext>
            </a:extLst>
          </p:cNvPr>
          <p:cNvSpPr txBox="1"/>
          <p:nvPr/>
        </p:nvSpPr>
        <p:spPr>
          <a:xfrm>
            <a:off x="2709715" y="2046131"/>
            <a:ext cx="62068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WDR11</a:t>
            </a:r>
          </a:p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2D82F8-0929-2D47-7DCB-3A871AA0B76F}"/>
              </a:ext>
            </a:extLst>
          </p:cNvPr>
          <p:cNvSpPr txBox="1"/>
          <p:nvPr/>
        </p:nvSpPr>
        <p:spPr>
          <a:xfrm>
            <a:off x="4041668" y="2124063"/>
            <a:ext cx="38023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9486BC-AED4-68C7-0392-0418086FCF9D}"/>
              </a:ext>
            </a:extLst>
          </p:cNvPr>
          <p:cNvSpPr txBox="1"/>
          <p:nvPr/>
        </p:nvSpPr>
        <p:spPr>
          <a:xfrm>
            <a:off x="4366375" y="1982616"/>
            <a:ext cx="51168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IFT88</a:t>
            </a:r>
          </a:p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831284-AE0B-38AE-C7A8-EA1AC74DCF12}"/>
              </a:ext>
            </a:extLst>
          </p:cNvPr>
          <p:cNvSpPr txBox="1"/>
          <p:nvPr/>
        </p:nvSpPr>
        <p:spPr>
          <a:xfrm>
            <a:off x="764253" y="2600604"/>
            <a:ext cx="620684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b="1" u="sng" dirty="0">
                <a:latin typeface="Arial" panose="020B0604020202020204" pitchFamily="34" charset="0"/>
                <a:cs typeface="Arial" panose="020B0604020202020204" pitchFamily="34" charset="0"/>
              </a:rPr>
              <a:t>WDR11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DD6878-2367-FCAB-9E55-422E1E16EBFF}"/>
              </a:ext>
            </a:extLst>
          </p:cNvPr>
          <p:cNvSpPr txBox="1"/>
          <p:nvPr/>
        </p:nvSpPr>
        <p:spPr>
          <a:xfrm>
            <a:off x="824524" y="3590580"/>
            <a:ext cx="6286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b="1" u="sng" dirty="0">
                <a:latin typeface="Arial" panose="020B0604020202020204" pitchFamily="34" charset="0"/>
                <a:cs typeface="Arial" panose="020B0604020202020204" pitchFamily="34" charset="0"/>
              </a:rPr>
              <a:t>B-Actin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2D4DEC-B5F0-BD12-2DDB-21C57EC1FD32}"/>
              </a:ext>
            </a:extLst>
          </p:cNvPr>
          <p:cNvSpPr txBox="1"/>
          <p:nvPr/>
        </p:nvSpPr>
        <p:spPr>
          <a:xfrm>
            <a:off x="4214422" y="1681255"/>
            <a:ext cx="51168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b="1" u="sng" dirty="0">
                <a:latin typeface="Arial" panose="020B0604020202020204" pitchFamily="34" charset="0"/>
                <a:cs typeface="Arial" panose="020B0604020202020204" pitchFamily="34" charset="0"/>
              </a:rPr>
              <a:t>IFT88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B79949-58AE-C468-B802-531F5C385642}"/>
              </a:ext>
            </a:extLst>
          </p:cNvPr>
          <p:cNvSpPr txBox="1"/>
          <p:nvPr/>
        </p:nvSpPr>
        <p:spPr>
          <a:xfrm>
            <a:off x="5319531" y="1681257"/>
            <a:ext cx="628698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b="1" u="sng" dirty="0">
                <a:latin typeface="Arial" panose="020B0604020202020204" pitchFamily="34" charset="0"/>
                <a:cs typeface="Arial" panose="020B0604020202020204" pitchFamily="34" charset="0"/>
              </a:rPr>
              <a:t>B-Actin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25B1F5-EDBD-AA74-3BD5-3E98F6157130}"/>
              </a:ext>
            </a:extLst>
          </p:cNvPr>
          <p:cNvSpPr txBox="1"/>
          <p:nvPr/>
        </p:nvSpPr>
        <p:spPr>
          <a:xfrm>
            <a:off x="5234227" y="2133896"/>
            <a:ext cx="38023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6CFC5C-711F-2715-832F-333A4A4B5FC7}"/>
              </a:ext>
            </a:extLst>
          </p:cNvPr>
          <p:cNvSpPr txBox="1"/>
          <p:nvPr/>
        </p:nvSpPr>
        <p:spPr>
          <a:xfrm>
            <a:off x="5558936" y="1992450"/>
            <a:ext cx="51168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IFT88</a:t>
            </a:r>
          </a:p>
          <a:p>
            <a:pPr algn="ctr"/>
            <a:r>
              <a:rPr lang="en-GB" sz="975" dirty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</a:p>
        </p:txBody>
      </p:sp>
    </p:spTree>
    <p:extLst>
      <p:ext uri="{BB962C8B-B14F-4D97-AF65-F5344CB8AC3E}">
        <p14:creationId xmlns:p14="http://schemas.microsoft.com/office/powerpoint/2010/main" val="24548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133933</TotalTime>
  <Words>222</Words>
  <Application>Microsoft Office PowerPoint</Application>
  <PresentationFormat>A4 Paper (210x297 mm)</PresentationFormat>
  <Paragraphs>244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Georges,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Licenced User</dc:creator>
  <cp:lastModifiedBy>Soo-Hyun Kim</cp:lastModifiedBy>
  <cp:revision>677</cp:revision>
  <cp:lastPrinted>2021-05-10T14:26:03Z</cp:lastPrinted>
  <dcterms:created xsi:type="dcterms:W3CDTF">2017-04-05T17:25:54Z</dcterms:created>
  <dcterms:modified xsi:type="dcterms:W3CDTF">2023-05-21T08:47:27Z</dcterms:modified>
</cp:coreProperties>
</file>