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7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1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65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8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1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6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42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3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82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45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17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E05C-085B-4AAA-9B73-1568E732EC2E}" type="datetimeFigureOut">
              <a:rPr lang="en-GB" smtClean="0"/>
              <a:t>02/06/2022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29B37-62C6-475B-B0AA-128FCA329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7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C889778-9248-9445-F410-68A5FF45B5A3}"/>
              </a:ext>
            </a:extLst>
          </p:cNvPr>
          <p:cNvGrpSpPr/>
          <p:nvPr/>
        </p:nvGrpSpPr>
        <p:grpSpPr>
          <a:xfrm>
            <a:off x="409887" y="1230188"/>
            <a:ext cx="5981569" cy="5806944"/>
            <a:chOff x="429496" y="1921950"/>
            <a:chExt cx="5981569" cy="580694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C243A02-7140-6ECE-944B-060D31459A9D}"/>
                </a:ext>
              </a:extLst>
            </p:cNvPr>
            <p:cNvGrpSpPr/>
            <p:nvPr/>
          </p:nvGrpSpPr>
          <p:grpSpPr>
            <a:xfrm>
              <a:off x="619575" y="3311946"/>
              <a:ext cx="425158" cy="461665"/>
              <a:chOff x="739141" y="3794759"/>
              <a:chExt cx="335279" cy="372798"/>
            </a:xfrm>
          </p:grpSpPr>
          <p:grpSp>
            <p:nvGrpSpPr>
              <p:cNvPr id="240" name="Group 239">
                <a:extLst>
                  <a:ext uri="{FF2B5EF4-FFF2-40B4-BE49-F238E27FC236}">
                    <a16:creationId xmlns:a16="http://schemas.microsoft.com/office/drawing/2014/main" id="{A1464EE1-5071-3DB7-8BEB-783CA99D91EF}"/>
                  </a:ext>
                </a:extLst>
              </p:cNvPr>
              <p:cNvGrpSpPr/>
              <p:nvPr/>
            </p:nvGrpSpPr>
            <p:grpSpPr>
              <a:xfrm>
                <a:off x="744214" y="3881843"/>
                <a:ext cx="330206" cy="234716"/>
                <a:chOff x="1451115" y="6480847"/>
                <a:chExt cx="544433" cy="285873"/>
              </a:xfrm>
            </p:grpSpPr>
            <p:grpSp>
              <p:nvGrpSpPr>
                <p:cNvPr id="249" name="Group 248">
                  <a:extLst>
                    <a:ext uri="{FF2B5EF4-FFF2-40B4-BE49-F238E27FC236}">
                      <a16:creationId xmlns:a16="http://schemas.microsoft.com/office/drawing/2014/main" id="{5291873C-2BFA-200C-92A2-A41C72344D6C}"/>
                    </a:ext>
                  </a:extLst>
                </p:cNvPr>
                <p:cNvGrpSpPr/>
                <p:nvPr/>
              </p:nvGrpSpPr>
              <p:grpSpPr>
                <a:xfrm>
                  <a:off x="1451115" y="6484351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74" name="Rectangle 273">
                    <a:extLst>
                      <a:ext uri="{FF2B5EF4-FFF2-40B4-BE49-F238E27FC236}">
                        <a16:creationId xmlns:a16="http://schemas.microsoft.com/office/drawing/2014/main" id="{779C96D7-7188-EFEC-54A7-0DC3B179339F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5" name="Flowchart: Connector 274">
                    <a:extLst>
                      <a:ext uri="{FF2B5EF4-FFF2-40B4-BE49-F238E27FC236}">
                        <a16:creationId xmlns:a16="http://schemas.microsoft.com/office/drawing/2014/main" id="{C55FF37A-C526-7588-E8B2-C3E481DCC63C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6" name="Flowchart: Connector 275">
                    <a:extLst>
                      <a:ext uri="{FF2B5EF4-FFF2-40B4-BE49-F238E27FC236}">
                        <a16:creationId xmlns:a16="http://schemas.microsoft.com/office/drawing/2014/main" id="{83014D49-28E7-AF58-A92F-69DDAB20F430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50" name="Group 249">
                  <a:extLst>
                    <a:ext uri="{FF2B5EF4-FFF2-40B4-BE49-F238E27FC236}">
                      <a16:creationId xmlns:a16="http://schemas.microsoft.com/office/drawing/2014/main" id="{85CA92E1-57CF-CAA3-0A98-C7FE15C1F9EA}"/>
                    </a:ext>
                  </a:extLst>
                </p:cNvPr>
                <p:cNvGrpSpPr/>
                <p:nvPr/>
              </p:nvGrpSpPr>
              <p:grpSpPr>
                <a:xfrm>
                  <a:off x="1533185" y="6483771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71" name="Rectangle 270">
                    <a:extLst>
                      <a:ext uri="{FF2B5EF4-FFF2-40B4-BE49-F238E27FC236}">
                        <a16:creationId xmlns:a16="http://schemas.microsoft.com/office/drawing/2014/main" id="{288ECAE2-CEBE-13C4-4243-981FB36C2AA6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2" name="Flowchart: Connector 271">
                    <a:extLst>
                      <a:ext uri="{FF2B5EF4-FFF2-40B4-BE49-F238E27FC236}">
                        <a16:creationId xmlns:a16="http://schemas.microsoft.com/office/drawing/2014/main" id="{8FBA7927-BB4E-10B9-3D8C-C370765EB10D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3" name="Flowchart: Connector 272">
                    <a:extLst>
                      <a:ext uri="{FF2B5EF4-FFF2-40B4-BE49-F238E27FC236}">
                        <a16:creationId xmlns:a16="http://schemas.microsoft.com/office/drawing/2014/main" id="{1CBF7798-BBF5-7FE5-5146-D79F5CA73BD8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51" name="Group 250">
                  <a:extLst>
                    <a:ext uri="{FF2B5EF4-FFF2-40B4-BE49-F238E27FC236}">
                      <a16:creationId xmlns:a16="http://schemas.microsoft.com/office/drawing/2014/main" id="{C7259B02-7200-F8D4-A6A6-7CE150E9F044}"/>
                    </a:ext>
                  </a:extLst>
                </p:cNvPr>
                <p:cNvGrpSpPr/>
                <p:nvPr/>
              </p:nvGrpSpPr>
              <p:grpSpPr>
                <a:xfrm>
                  <a:off x="1617009" y="6483180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68" name="Rectangle 267">
                    <a:extLst>
                      <a:ext uri="{FF2B5EF4-FFF2-40B4-BE49-F238E27FC236}">
                        <a16:creationId xmlns:a16="http://schemas.microsoft.com/office/drawing/2014/main" id="{BCBFA449-BF03-5A63-28FA-DA997C448848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9" name="Flowchart: Connector 268">
                    <a:extLst>
                      <a:ext uri="{FF2B5EF4-FFF2-40B4-BE49-F238E27FC236}">
                        <a16:creationId xmlns:a16="http://schemas.microsoft.com/office/drawing/2014/main" id="{8FCA7B96-BB10-A98A-8626-4DEB6CFAE876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0" name="Flowchart: Connector 269">
                    <a:extLst>
                      <a:ext uri="{FF2B5EF4-FFF2-40B4-BE49-F238E27FC236}">
                        <a16:creationId xmlns:a16="http://schemas.microsoft.com/office/drawing/2014/main" id="{141E16D9-1BEE-E070-635A-13FD09C53E91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52" name="Group 251">
                  <a:extLst>
                    <a:ext uri="{FF2B5EF4-FFF2-40B4-BE49-F238E27FC236}">
                      <a16:creationId xmlns:a16="http://schemas.microsoft.com/office/drawing/2014/main" id="{081BE4CD-2794-F963-2223-710D7CA277E7}"/>
                    </a:ext>
                  </a:extLst>
                </p:cNvPr>
                <p:cNvGrpSpPr/>
                <p:nvPr/>
              </p:nvGrpSpPr>
              <p:grpSpPr>
                <a:xfrm>
                  <a:off x="1697308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65" name="Rectangle 264">
                    <a:extLst>
                      <a:ext uri="{FF2B5EF4-FFF2-40B4-BE49-F238E27FC236}">
                        <a16:creationId xmlns:a16="http://schemas.microsoft.com/office/drawing/2014/main" id="{2B917097-C15F-AD2D-0A42-34A4CC2C6A09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6" name="Flowchart: Connector 265">
                    <a:extLst>
                      <a:ext uri="{FF2B5EF4-FFF2-40B4-BE49-F238E27FC236}">
                        <a16:creationId xmlns:a16="http://schemas.microsoft.com/office/drawing/2014/main" id="{57540375-AA25-FF57-DA14-E8DE34A71675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7" name="Flowchart: Connector 266">
                    <a:extLst>
                      <a:ext uri="{FF2B5EF4-FFF2-40B4-BE49-F238E27FC236}">
                        <a16:creationId xmlns:a16="http://schemas.microsoft.com/office/drawing/2014/main" id="{EB1D7AF6-9974-2B86-81C0-CBF05683AE60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53" name="Group 252">
                  <a:extLst>
                    <a:ext uri="{FF2B5EF4-FFF2-40B4-BE49-F238E27FC236}">
                      <a16:creationId xmlns:a16="http://schemas.microsoft.com/office/drawing/2014/main" id="{5538E50C-A2D7-B038-6654-83CD77E4812D}"/>
                    </a:ext>
                  </a:extLst>
                </p:cNvPr>
                <p:cNvGrpSpPr/>
                <p:nvPr/>
              </p:nvGrpSpPr>
              <p:grpSpPr>
                <a:xfrm>
                  <a:off x="1777263" y="6482336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62" name="Rectangle 261">
                    <a:extLst>
                      <a:ext uri="{FF2B5EF4-FFF2-40B4-BE49-F238E27FC236}">
                        <a16:creationId xmlns:a16="http://schemas.microsoft.com/office/drawing/2014/main" id="{743BEE7D-E887-6D69-833C-F0618BC09A0C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3" name="Flowchart: Connector 262">
                    <a:extLst>
                      <a:ext uri="{FF2B5EF4-FFF2-40B4-BE49-F238E27FC236}">
                        <a16:creationId xmlns:a16="http://schemas.microsoft.com/office/drawing/2014/main" id="{001503C6-F60A-9CCA-3960-585F4B2A1D58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4" name="Flowchart: Connector 263">
                    <a:extLst>
                      <a:ext uri="{FF2B5EF4-FFF2-40B4-BE49-F238E27FC236}">
                        <a16:creationId xmlns:a16="http://schemas.microsoft.com/office/drawing/2014/main" id="{CF75F7F2-9A42-7461-1AE2-BCFA5A0D2FBF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54" name="Group 253">
                  <a:extLst>
                    <a:ext uri="{FF2B5EF4-FFF2-40B4-BE49-F238E27FC236}">
                      <a16:creationId xmlns:a16="http://schemas.microsoft.com/office/drawing/2014/main" id="{33926FF1-EDCE-1822-E946-379532B2A1A7}"/>
                    </a:ext>
                  </a:extLst>
                </p:cNvPr>
                <p:cNvGrpSpPr/>
                <p:nvPr/>
              </p:nvGrpSpPr>
              <p:grpSpPr>
                <a:xfrm>
                  <a:off x="1863546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59" name="Rectangle 258">
                    <a:extLst>
                      <a:ext uri="{FF2B5EF4-FFF2-40B4-BE49-F238E27FC236}">
                        <a16:creationId xmlns:a16="http://schemas.microsoft.com/office/drawing/2014/main" id="{A4BBF906-E847-82B2-217B-877EEEB90F8B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0" name="Flowchart: Connector 259">
                    <a:extLst>
                      <a:ext uri="{FF2B5EF4-FFF2-40B4-BE49-F238E27FC236}">
                        <a16:creationId xmlns:a16="http://schemas.microsoft.com/office/drawing/2014/main" id="{EDA67F8A-2CDD-EBFF-613C-0E4812A39CC3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1" name="Flowchart: Connector 260">
                    <a:extLst>
                      <a:ext uri="{FF2B5EF4-FFF2-40B4-BE49-F238E27FC236}">
                        <a16:creationId xmlns:a16="http://schemas.microsoft.com/office/drawing/2014/main" id="{8BDD10FA-BAA4-8AFB-A383-F5BEADE730BB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55" name="Group 254">
                  <a:extLst>
                    <a:ext uri="{FF2B5EF4-FFF2-40B4-BE49-F238E27FC236}">
                      <a16:creationId xmlns:a16="http://schemas.microsoft.com/office/drawing/2014/main" id="{F0CE880E-F539-74D1-AEAD-D48F001E0D34}"/>
                    </a:ext>
                  </a:extLst>
                </p:cNvPr>
                <p:cNvGrpSpPr/>
                <p:nvPr/>
              </p:nvGrpSpPr>
              <p:grpSpPr>
                <a:xfrm>
                  <a:off x="1949485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56" name="Rectangle 255">
                    <a:extLst>
                      <a:ext uri="{FF2B5EF4-FFF2-40B4-BE49-F238E27FC236}">
                        <a16:creationId xmlns:a16="http://schemas.microsoft.com/office/drawing/2014/main" id="{3D9C2E1D-8C84-5BCB-A630-97504FD0D30F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7" name="Flowchart: Connector 256">
                    <a:extLst>
                      <a:ext uri="{FF2B5EF4-FFF2-40B4-BE49-F238E27FC236}">
                        <a16:creationId xmlns:a16="http://schemas.microsoft.com/office/drawing/2014/main" id="{DC2748F2-0AEF-5DC2-6596-6DFAB268B041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8" name="Flowchart: Connector 257">
                    <a:extLst>
                      <a:ext uri="{FF2B5EF4-FFF2-40B4-BE49-F238E27FC236}">
                        <a16:creationId xmlns:a16="http://schemas.microsoft.com/office/drawing/2014/main" id="{BC5F7E5C-55FF-FE36-2450-25CB005C96FE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2823CC97-E704-90F8-767F-855E3C299C32}"/>
                  </a:ext>
                </a:extLst>
              </p:cNvPr>
              <p:cNvSpPr/>
              <p:nvPr/>
            </p:nvSpPr>
            <p:spPr>
              <a:xfrm>
                <a:off x="739141" y="3794759"/>
                <a:ext cx="169984" cy="93199"/>
              </a:xfrm>
              <a:custGeom>
                <a:avLst/>
                <a:gdLst>
                  <a:gd name="connsiteX0" fmla="*/ 18756 w 169984"/>
                  <a:gd name="connsiteY0" fmla="*/ 93199 h 93199"/>
                  <a:gd name="connsiteX1" fmla="*/ 8206 w 169984"/>
                  <a:gd name="connsiteY1" fmla="*/ 24619 h 93199"/>
                  <a:gd name="connsiteX2" fmla="*/ 124264 w 169984"/>
                  <a:gd name="connsiteY2" fmla="*/ 36928 h 93199"/>
                  <a:gd name="connsiteX3" fmla="*/ 169984 w 169984"/>
                  <a:gd name="connsiteY3" fmla="*/ 0 h 9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984" h="93199">
                    <a:moveTo>
                      <a:pt x="18756" y="93199"/>
                    </a:moveTo>
                    <a:cubicBezTo>
                      <a:pt x="4688" y="63598"/>
                      <a:pt x="-9379" y="33997"/>
                      <a:pt x="8206" y="24619"/>
                    </a:cubicBezTo>
                    <a:cubicBezTo>
                      <a:pt x="25791" y="15241"/>
                      <a:pt x="97301" y="41031"/>
                      <a:pt x="124264" y="36928"/>
                    </a:cubicBezTo>
                    <a:cubicBezTo>
                      <a:pt x="151227" y="32825"/>
                      <a:pt x="160605" y="16412"/>
                      <a:pt x="169984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2" name="Freeform: Shape 241">
                <a:extLst>
                  <a:ext uri="{FF2B5EF4-FFF2-40B4-BE49-F238E27FC236}">
                    <a16:creationId xmlns:a16="http://schemas.microsoft.com/office/drawing/2014/main" id="{42893C46-081E-8126-4709-F2D7986FF300}"/>
                  </a:ext>
                </a:extLst>
              </p:cNvPr>
              <p:cNvSpPr/>
              <p:nvPr/>
            </p:nvSpPr>
            <p:spPr>
              <a:xfrm>
                <a:off x="934695" y="4102429"/>
                <a:ext cx="127338" cy="65128"/>
              </a:xfrm>
              <a:custGeom>
                <a:avLst/>
                <a:gdLst>
                  <a:gd name="connsiteX0" fmla="*/ 87923 w 87923"/>
                  <a:gd name="connsiteY0" fmla="*/ 0 h 81678"/>
                  <a:gd name="connsiteX1" fmla="*/ 61546 w 87923"/>
                  <a:gd name="connsiteY1" fmla="*/ 79130 h 81678"/>
                  <a:gd name="connsiteX2" fmla="*/ 0 w 87923"/>
                  <a:gd name="connsiteY2" fmla="*/ 54512 h 8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923" h="81678">
                    <a:moveTo>
                      <a:pt x="87923" y="0"/>
                    </a:moveTo>
                    <a:cubicBezTo>
                      <a:pt x="82061" y="35022"/>
                      <a:pt x="76200" y="70045"/>
                      <a:pt x="61546" y="79130"/>
                    </a:cubicBezTo>
                    <a:cubicBezTo>
                      <a:pt x="46892" y="88215"/>
                      <a:pt x="23446" y="71363"/>
                      <a:pt x="0" y="54512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3" name="Arc 242">
                <a:extLst>
                  <a:ext uri="{FF2B5EF4-FFF2-40B4-BE49-F238E27FC236}">
                    <a16:creationId xmlns:a16="http://schemas.microsoft.com/office/drawing/2014/main" id="{F791F32F-DE99-8E84-612B-18CAD1171906}"/>
                  </a:ext>
                </a:extLst>
              </p:cNvPr>
              <p:cNvSpPr/>
              <p:nvPr/>
            </p:nvSpPr>
            <p:spPr>
              <a:xfrm>
                <a:off x="807126" y="3862322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4" name="Arc 243">
                <a:extLst>
                  <a:ext uri="{FF2B5EF4-FFF2-40B4-BE49-F238E27FC236}">
                    <a16:creationId xmlns:a16="http://schemas.microsoft.com/office/drawing/2014/main" id="{51906264-2014-55F0-4DE8-F3D3DF80F556}"/>
                  </a:ext>
                </a:extLst>
              </p:cNvPr>
              <p:cNvSpPr/>
              <p:nvPr/>
            </p:nvSpPr>
            <p:spPr>
              <a:xfrm>
                <a:off x="905016" y="3865258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5" name="Arc 244">
                <a:extLst>
                  <a:ext uri="{FF2B5EF4-FFF2-40B4-BE49-F238E27FC236}">
                    <a16:creationId xmlns:a16="http://schemas.microsoft.com/office/drawing/2014/main" id="{0B65DE3B-D78A-2FA8-6D98-9FEBC8061CB3}"/>
                  </a:ext>
                </a:extLst>
              </p:cNvPr>
              <p:cNvSpPr/>
              <p:nvPr/>
            </p:nvSpPr>
            <p:spPr>
              <a:xfrm>
                <a:off x="1006425" y="3866419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6" name="Arc 245">
                <a:extLst>
                  <a:ext uri="{FF2B5EF4-FFF2-40B4-BE49-F238E27FC236}">
                    <a16:creationId xmlns:a16="http://schemas.microsoft.com/office/drawing/2014/main" id="{F68D5224-5693-04B3-F3E2-B5F233439C99}"/>
                  </a:ext>
                </a:extLst>
              </p:cNvPr>
              <p:cNvSpPr/>
              <p:nvPr/>
            </p:nvSpPr>
            <p:spPr>
              <a:xfrm flipV="1">
                <a:off x="756138" y="4048706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7" name="Arc 246">
                <a:extLst>
                  <a:ext uri="{FF2B5EF4-FFF2-40B4-BE49-F238E27FC236}">
                    <a16:creationId xmlns:a16="http://schemas.microsoft.com/office/drawing/2014/main" id="{161EB866-58FE-54A9-6C7D-6E5E8BFACABA}"/>
                  </a:ext>
                </a:extLst>
              </p:cNvPr>
              <p:cNvSpPr/>
              <p:nvPr/>
            </p:nvSpPr>
            <p:spPr>
              <a:xfrm flipV="1">
                <a:off x="859304" y="4048128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8" name="Arc 247">
                <a:extLst>
                  <a:ext uri="{FF2B5EF4-FFF2-40B4-BE49-F238E27FC236}">
                    <a16:creationId xmlns:a16="http://schemas.microsoft.com/office/drawing/2014/main" id="{03A5093F-7BC0-ED38-417B-1A01A46A0975}"/>
                  </a:ext>
                </a:extLst>
              </p:cNvPr>
              <p:cNvSpPr/>
              <p:nvPr/>
            </p:nvSpPr>
            <p:spPr>
              <a:xfrm flipV="1">
                <a:off x="955430" y="4051069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61A8407-DCAA-BC74-7AA2-79380F48EE70}"/>
                </a:ext>
              </a:extLst>
            </p:cNvPr>
            <p:cNvGrpSpPr/>
            <p:nvPr/>
          </p:nvGrpSpPr>
          <p:grpSpPr>
            <a:xfrm>
              <a:off x="3233419" y="5275187"/>
              <a:ext cx="396157" cy="438141"/>
              <a:chOff x="739141" y="3794759"/>
              <a:chExt cx="335279" cy="372798"/>
            </a:xfrm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65C5A620-48FF-2ED5-277B-586B395864E5}"/>
                  </a:ext>
                </a:extLst>
              </p:cNvPr>
              <p:cNvGrpSpPr/>
              <p:nvPr/>
            </p:nvGrpSpPr>
            <p:grpSpPr>
              <a:xfrm>
                <a:off x="744214" y="3881843"/>
                <a:ext cx="330206" cy="234716"/>
                <a:chOff x="1451115" y="6480847"/>
                <a:chExt cx="544433" cy="285873"/>
              </a:xfrm>
            </p:grpSpPr>
            <p:grpSp>
              <p:nvGrpSpPr>
                <p:cNvPr id="212" name="Group 211">
                  <a:extLst>
                    <a:ext uri="{FF2B5EF4-FFF2-40B4-BE49-F238E27FC236}">
                      <a16:creationId xmlns:a16="http://schemas.microsoft.com/office/drawing/2014/main" id="{5BA1511C-FC14-CAFA-128E-95E0F569CA9C}"/>
                    </a:ext>
                  </a:extLst>
                </p:cNvPr>
                <p:cNvGrpSpPr/>
                <p:nvPr/>
              </p:nvGrpSpPr>
              <p:grpSpPr>
                <a:xfrm>
                  <a:off x="1451115" y="6484351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37" name="Rectangle 236">
                    <a:extLst>
                      <a:ext uri="{FF2B5EF4-FFF2-40B4-BE49-F238E27FC236}">
                        <a16:creationId xmlns:a16="http://schemas.microsoft.com/office/drawing/2014/main" id="{4A338686-1837-029F-7153-258B548176B5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8" name="Flowchart: Connector 237">
                    <a:extLst>
                      <a:ext uri="{FF2B5EF4-FFF2-40B4-BE49-F238E27FC236}">
                        <a16:creationId xmlns:a16="http://schemas.microsoft.com/office/drawing/2014/main" id="{7B8C0D69-32C4-2BB9-94A1-3132A1524EEB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9" name="Flowchart: Connector 238">
                    <a:extLst>
                      <a:ext uri="{FF2B5EF4-FFF2-40B4-BE49-F238E27FC236}">
                        <a16:creationId xmlns:a16="http://schemas.microsoft.com/office/drawing/2014/main" id="{356238AD-6C15-C8C8-BB4E-C508A3A7269D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13" name="Group 212">
                  <a:extLst>
                    <a:ext uri="{FF2B5EF4-FFF2-40B4-BE49-F238E27FC236}">
                      <a16:creationId xmlns:a16="http://schemas.microsoft.com/office/drawing/2014/main" id="{A2DC671E-1C6B-20BB-30ED-56A9854DB87E}"/>
                    </a:ext>
                  </a:extLst>
                </p:cNvPr>
                <p:cNvGrpSpPr/>
                <p:nvPr/>
              </p:nvGrpSpPr>
              <p:grpSpPr>
                <a:xfrm>
                  <a:off x="1533185" y="6483771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34" name="Rectangle 233">
                    <a:extLst>
                      <a:ext uri="{FF2B5EF4-FFF2-40B4-BE49-F238E27FC236}">
                        <a16:creationId xmlns:a16="http://schemas.microsoft.com/office/drawing/2014/main" id="{F107CD4E-A378-52F2-7986-3490BF7E86AD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5" name="Flowchart: Connector 234">
                    <a:extLst>
                      <a:ext uri="{FF2B5EF4-FFF2-40B4-BE49-F238E27FC236}">
                        <a16:creationId xmlns:a16="http://schemas.microsoft.com/office/drawing/2014/main" id="{5997BB3D-37D8-1A8D-9DCC-281569DE2CAA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6" name="Flowchart: Connector 235">
                    <a:extLst>
                      <a:ext uri="{FF2B5EF4-FFF2-40B4-BE49-F238E27FC236}">
                        <a16:creationId xmlns:a16="http://schemas.microsoft.com/office/drawing/2014/main" id="{069A041B-5F0C-BEA3-CAA9-4C74062F03D0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14" name="Group 213">
                  <a:extLst>
                    <a:ext uri="{FF2B5EF4-FFF2-40B4-BE49-F238E27FC236}">
                      <a16:creationId xmlns:a16="http://schemas.microsoft.com/office/drawing/2014/main" id="{4001EE5E-86B4-C779-DBE3-C97112DFEB67}"/>
                    </a:ext>
                  </a:extLst>
                </p:cNvPr>
                <p:cNvGrpSpPr/>
                <p:nvPr/>
              </p:nvGrpSpPr>
              <p:grpSpPr>
                <a:xfrm>
                  <a:off x="1617009" y="6483180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31" name="Rectangle 230">
                    <a:extLst>
                      <a:ext uri="{FF2B5EF4-FFF2-40B4-BE49-F238E27FC236}">
                        <a16:creationId xmlns:a16="http://schemas.microsoft.com/office/drawing/2014/main" id="{EAE669B5-75CC-BF09-4335-40E8DC61CA25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2" name="Flowchart: Connector 231">
                    <a:extLst>
                      <a:ext uri="{FF2B5EF4-FFF2-40B4-BE49-F238E27FC236}">
                        <a16:creationId xmlns:a16="http://schemas.microsoft.com/office/drawing/2014/main" id="{17C63701-7466-F83D-1133-4D5BB87A5F5B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3" name="Flowchart: Connector 232">
                    <a:extLst>
                      <a:ext uri="{FF2B5EF4-FFF2-40B4-BE49-F238E27FC236}">
                        <a16:creationId xmlns:a16="http://schemas.microsoft.com/office/drawing/2014/main" id="{18F0FFED-AB0A-1E7B-6392-F23A162E9B9B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15" name="Group 214">
                  <a:extLst>
                    <a:ext uri="{FF2B5EF4-FFF2-40B4-BE49-F238E27FC236}">
                      <a16:creationId xmlns:a16="http://schemas.microsoft.com/office/drawing/2014/main" id="{FA1138C6-36B3-A90C-82A1-460123D60F9B}"/>
                    </a:ext>
                  </a:extLst>
                </p:cNvPr>
                <p:cNvGrpSpPr/>
                <p:nvPr/>
              </p:nvGrpSpPr>
              <p:grpSpPr>
                <a:xfrm>
                  <a:off x="1697308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28" name="Rectangle 227">
                    <a:extLst>
                      <a:ext uri="{FF2B5EF4-FFF2-40B4-BE49-F238E27FC236}">
                        <a16:creationId xmlns:a16="http://schemas.microsoft.com/office/drawing/2014/main" id="{A401C5B5-ED86-8380-FA8C-DF48E82D9706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9" name="Flowchart: Connector 228">
                    <a:extLst>
                      <a:ext uri="{FF2B5EF4-FFF2-40B4-BE49-F238E27FC236}">
                        <a16:creationId xmlns:a16="http://schemas.microsoft.com/office/drawing/2014/main" id="{1A631DE7-284A-379C-50D3-BB57948FC03B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0" name="Flowchart: Connector 229">
                    <a:extLst>
                      <a:ext uri="{FF2B5EF4-FFF2-40B4-BE49-F238E27FC236}">
                        <a16:creationId xmlns:a16="http://schemas.microsoft.com/office/drawing/2014/main" id="{A033B496-497C-1454-72FD-B802899D31B8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16" name="Group 215">
                  <a:extLst>
                    <a:ext uri="{FF2B5EF4-FFF2-40B4-BE49-F238E27FC236}">
                      <a16:creationId xmlns:a16="http://schemas.microsoft.com/office/drawing/2014/main" id="{EA41F118-8935-257C-0585-2E4BAADED4F2}"/>
                    </a:ext>
                  </a:extLst>
                </p:cNvPr>
                <p:cNvGrpSpPr/>
                <p:nvPr/>
              </p:nvGrpSpPr>
              <p:grpSpPr>
                <a:xfrm>
                  <a:off x="1777263" y="6482336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25" name="Rectangle 224">
                    <a:extLst>
                      <a:ext uri="{FF2B5EF4-FFF2-40B4-BE49-F238E27FC236}">
                        <a16:creationId xmlns:a16="http://schemas.microsoft.com/office/drawing/2014/main" id="{98DF8181-6566-710A-BD09-9FD6B9C58CF2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6" name="Flowchart: Connector 225">
                    <a:extLst>
                      <a:ext uri="{FF2B5EF4-FFF2-40B4-BE49-F238E27FC236}">
                        <a16:creationId xmlns:a16="http://schemas.microsoft.com/office/drawing/2014/main" id="{07BAA60B-5FF6-D0F2-F590-ED2DEBE04663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7" name="Flowchart: Connector 226">
                    <a:extLst>
                      <a:ext uri="{FF2B5EF4-FFF2-40B4-BE49-F238E27FC236}">
                        <a16:creationId xmlns:a16="http://schemas.microsoft.com/office/drawing/2014/main" id="{70485911-BCDE-A597-9E3C-ECA96F788B1D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17" name="Group 216">
                  <a:extLst>
                    <a:ext uri="{FF2B5EF4-FFF2-40B4-BE49-F238E27FC236}">
                      <a16:creationId xmlns:a16="http://schemas.microsoft.com/office/drawing/2014/main" id="{25A2023A-91B4-5EF2-2539-029DF7298503}"/>
                    </a:ext>
                  </a:extLst>
                </p:cNvPr>
                <p:cNvGrpSpPr/>
                <p:nvPr/>
              </p:nvGrpSpPr>
              <p:grpSpPr>
                <a:xfrm>
                  <a:off x="1863546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22" name="Rectangle 221">
                    <a:extLst>
                      <a:ext uri="{FF2B5EF4-FFF2-40B4-BE49-F238E27FC236}">
                        <a16:creationId xmlns:a16="http://schemas.microsoft.com/office/drawing/2014/main" id="{CB583E3C-D4FF-9073-26FF-5B580F4EF9DF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3" name="Flowchart: Connector 222">
                    <a:extLst>
                      <a:ext uri="{FF2B5EF4-FFF2-40B4-BE49-F238E27FC236}">
                        <a16:creationId xmlns:a16="http://schemas.microsoft.com/office/drawing/2014/main" id="{8D5B43E8-F0C4-D86B-8470-8427F7FE5442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4" name="Flowchart: Connector 223">
                    <a:extLst>
                      <a:ext uri="{FF2B5EF4-FFF2-40B4-BE49-F238E27FC236}">
                        <a16:creationId xmlns:a16="http://schemas.microsoft.com/office/drawing/2014/main" id="{CDCD3780-B29E-A406-0A46-12C161E27A25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218" name="Group 217">
                  <a:extLst>
                    <a:ext uri="{FF2B5EF4-FFF2-40B4-BE49-F238E27FC236}">
                      <a16:creationId xmlns:a16="http://schemas.microsoft.com/office/drawing/2014/main" id="{72161ED8-E199-8F62-DDD3-7280969FD228}"/>
                    </a:ext>
                  </a:extLst>
                </p:cNvPr>
                <p:cNvGrpSpPr/>
                <p:nvPr/>
              </p:nvGrpSpPr>
              <p:grpSpPr>
                <a:xfrm>
                  <a:off x="1949485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19" name="Rectangle 218">
                    <a:extLst>
                      <a:ext uri="{FF2B5EF4-FFF2-40B4-BE49-F238E27FC236}">
                        <a16:creationId xmlns:a16="http://schemas.microsoft.com/office/drawing/2014/main" id="{D6FF08C3-0F30-7871-D7FD-63ED311878C5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0" name="Flowchart: Connector 219">
                    <a:extLst>
                      <a:ext uri="{FF2B5EF4-FFF2-40B4-BE49-F238E27FC236}">
                        <a16:creationId xmlns:a16="http://schemas.microsoft.com/office/drawing/2014/main" id="{842B0ACF-6180-A188-3669-A63D2DF0F8BF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21" name="Flowchart: Connector 220">
                    <a:extLst>
                      <a:ext uri="{FF2B5EF4-FFF2-40B4-BE49-F238E27FC236}">
                        <a16:creationId xmlns:a16="http://schemas.microsoft.com/office/drawing/2014/main" id="{692FA060-DADA-4AA8-CAA6-57F402CA9FD6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204" name="Freeform: Shape 203">
                <a:extLst>
                  <a:ext uri="{FF2B5EF4-FFF2-40B4-BE49-F238E27FC236}">
                    <a16:creationId xmlns:a16="http://schemas.microsoft.com/office/drawing/2014/main" id="{F266526C-7921-26DE-3294-D665E0832156}"/>
                  </a:ext>
                </a:extLst>
              </p:cNvPr>
              <p:cNvSpPr/>
              <p:nvPr/>
            </p:nvSpPr>
            <p:spPr>
              <a:xfrm>
                <a:off x="739141" y="3794759"/>
                <a:ext cx="169984" cy="93199"/>
              </a:xfrm>
              <a:custGeom>
                <a:avLst/>
                <a:gdLst>
                  <a:gd name="connsiteX0" fmla="*/ 18756 w 169984"/>
                  <a:gd name="connsiteY0" fmla="*/ 93199 h 93199"/>
                  <a:gd name="connsiteX1" fmla="*/ 8206 w 169984"/>
                  <a:gd name="connsiteY1" fmla="*/ 24619 h 93199"/>
                  <a:gd name="connsiteX2" fmla="*/ 124264 w 169984"/>
                  <a:gd name="connsiteY2" fmla="*/ 36928 h 93199"/>
                  <a:gd name="connsiteX3" fmla="*/ 169984 w 169984"/>
                  <a:gd name="connsiteY3" fmla="*/ 0 h 9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984" h="93199">
                    <a:moveTo>
                      <a:pt x="18756" y="93199"/>
                    </a:moveTo>
                    <a:cubicBezTo>
                      <a:pt x="4688" y="63598"/>
                      <a:pt x="-9379" y="33997"/>
                      <a:pt x="8206" y="24619"/>
                    </a:cubicBezTo>
                    <a:cubicBezTo>
                      <a:pt x="25791" y="15241"/>
                      <a:pt x="97301" y="41031"/>
                      <a:pt x="124264" y="36928"/>
                    </a:cubicBezTo>
                    <a:cubicBezTo>
                      <a:pt x="151227" y="32825"/>
                      <a:pt x="160605" y="16412"/>
                      <a:pt x="16998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" name="Freeform: Shape 204">
                <a:extLst>
                  <a:ext uri="{FF2B5EF4-FFF2-40B4-BE49-F238E27FC236}">
                    <a16:creationId xmlns:a16="http://schemas.microsoft.com/office/drawing/2014/main" id="{E4799413-65E9-00B6-7DB7-3AAC2F82D1AD}"/>
                  </a:ext>
                </a:extLst>
              </p:cNvPr>
              <p:cNvSpPr/>
              <p:nvPr/>
            </p:nvSpPr>
            <p:spPr>
              <a:xfrm>
                <a:off x="934695" y="4102429"/>
                <a:ext cx="127338" cy="65128"/>
              </a:xfrm>
              <a:custGeom>
                <a:avLst/>
                <a:gdLst>
                  <a:gd name="connsiteX0" fmla="*/ 87923 w 87923"/>
                  <a:gd name="connsiteY0" fmla="*/ 0 h 81678"/>
                  <a:gd name="connsiteX1" fmla="*/ 61546 w 87923"/>
                  <a:gd name="connsiteY1" fmla="*/ 79130 h 81678"/>
                  <a:gd name="connsiteX2" fmla="*/ 0 w 87923"/>
                  <a:gd name="connsiteY2" fmla="*/ 54512 h 8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923" h="81678">
                    <a:moveTo>
                      <a:pt x="87923" y="0"/>
                    </a:moveTo>
                    <a:cubicBezTo>
                      <a:pt x="82061" y="35022"/>
                      <a:pt x="76200" y="70045"/>
                      <a:pt x="61546" y="79130"/>
                    </a:cubicBezTo>
                    <a:cubicBezTo>
                      <a:pt x="46892" y="88215"/>
                      <a:pt x="23446" y="71363"/>
                      <a:pt x="0" y="54512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6" name="Arc 205">
                <a:extLst>
                  <a:ext uri="{FF2B5EF4-FFF2-40B4-BE49-F238E27FC236}">
                    <a16:creationId xmlns:a16="http://schemas.microsoft.com/office/drawing/2014/main" id="{7141055C-6427-ADED-E509-74EB6942DDCF}"/>
                  </a:ext>
                </a:extLst>
              </p:cNvPr>
              <p:cNvSpPr/>
              <p:nvPr/>
            </p:nvSpPr>
            <p:spPr>
              <a:xfrm>
                <a:off x="807126" y="3862322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7" name="Arc 206">
                <a:extLst>
                  <a:ext uri="{FF2B5EF4-FFF2-40B4-BE49-F238E27FC236}">
                    <a16:creationId xmlns:a16="http://schemas.microsoft.com/office/drawing/2014/main" id="{2D62CDFD-5E97-CDEB-FF19-DB1C54C98F44}"/>
                  </a:ext>
                </a:extLst>
              </p:cNvPr>
              <p:cNvSpPr/>
              <p:nvPr/>
            </p:nvSpPr>
            <p:spPr>
              <a:xfrm>
                <a:off x="905016" y="3865258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8" name="Arc 207">
                <a:extLst>
                  <a:ext uri="{FF2B5EF4-FFF2-40B4-BE49-F238E27FC236}">
                    <a16:creationId xmlns:a16="http://schemas.microsoft.com/office/drawing/2014/main" id="{2C73DB1E-06F8-146B-4E21-E8E0BFFF172E}"/>
                  </a:ext>
                </a:extLst>
              </p:cNvPr>
              <p:cNvSpPr/>
              <p:nvPr/>
            </p:nvSpPr>
            <p:spPr>
              <a:xfrm>
                <a:off x="1006425" y="3866419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9" name="Arc 208">
                <a:extLst>
                  <a:ext uri="{FF2B5EF4-FFF2-40B4-BE49-F238E27FC236}">
                    <a16:creationId xmlns:a16="http://schemas.microsoft.com/office/drawing/2014/main" id="{87634946-9C40-946F-788F-C9C7AFC122F3}"/>
                  </a:ext>
                </a:extLst>
              </p:cNvPr>
              <p:cNvSpPr/>
              <p:nvPr/>
            </p:nvSpPr>
            <p:spPr>
              <a:xfrm flipV="1">
                <a:off x="756138" y="4048706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0" name="Arc 209">
                <a:extLst>
                  <a:ext uri="{FF2B5EF4-FFF2-40B4-BE49-F238E27FC236}">
                    <a16:creationId xmlns:a16="http://schemas.microsoft.com/office/drawing/2014/main" id="{541888E9-C843-60C3-2E18-9AD11DAB3D38}"/>
                  </a:ext>
                </a:extLst>
              </p:cNvPr>
              <p:cNvSpPr/>
              <p:nvPr/>
            </p:nvSpPr>
            <p:spPr>
              <a:xfrm flipV="1">
                <a:off x="859304" y="4048128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1" name="Arc 210">
                <a:extLst>
                  <a:ext uri="{FF2B5EF4-FFF2-40B4-BE49-F238E27FC236}">
                    <a16:creationId xmlns:a16="http://schemas.microsoft.com/office/drawing/2014/main" id="{158F9F16-93F8-F48F-B8D3-C46C38A59F27}"/>
                  </a:ext>
                </a:extLst>
              </p:cNvPr>
              <p:cNvSpPr/>
              <p:nvPr/>
            </p:nvSpPr>
            <p:spPr>
              <a:xfrm flipV="1">
                <a:off x="955430" y="4051069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71E8ABE-6C8D-BE6A-1762-379479D8532E}"/>
                </a:ext>
              </a:extLst>
            </p:cNvPr>
            <p:cNvGrpSpPr/>
            <p:nvPr/>
          </p:nvGrpSpPr>
          <p:grpSpPr>
            <a:xfrm>
              <a:off x="3876106" y="5290064"/>
              <a:ext cx="411518" cy="412320"/>
              <a:chOff x="739141" y="3794759"/>
              <a:chExt cx="335279" cy="372798"/>
            </a:xfrm>
          </p:grpSpPr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3AA589E8-8C9B-391D-702C-C64BF9C9821F}"/>
                  </a:ext>
                </a:extLst>
              </p:cNvPr>
              <p:cNvGrpSpPr/>
              <p:nvPr/>
            </p:nvGrpSpPr>
            <p:grpSpPr>
              <a:xfrm>
                <a:off x="744214" y="3881843"/>
                <a:ext cx="330206" cy="234716"/>
                <a:chOff x="1451115" y="6480847"/>
                <a:chExt cx="544433" cy="285873"/>
              </a:xfrm>
            </p:grpSpPr>
            <p:grpSp>
              <p:nvGrpSpPr>
                <p:cNvPr id="175" name="Group 174">
                  <a:extLst>
                    <a:ext uri="{FF2B5EF4-FFF2-40B4-BE49-F238E27FC236}">
                      <a16:creationId xmlns:a16="http://schemas.microsoft.com/office/drawing/2014/main" id="{C94FC06B-FC81-2540-070A-7B340763CC43}"/>
                    </a:ext>
                  </a:extLst>
                </p:cNvPr>
                <p:cNvGrpSpPr/>
                <p:nvPr/>
              </p:nvGrpSpPr>
              <p:grpSpPr>
                <a:xfrm>
                  <a:off x="1451115" y="6484351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200" name="Rectangle 199">
                    <a:extLst>
                      <a:ext uri="{FF2B5EF4-FFF2-40B4-BE49-F238E27FC236}">
                        <a16:creationId xmlns:a16="http://schemas.microsoft.com/office/drawing/2014/main" id="{FF04E803-E520-43C5-A14B-8A73DD8547C6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1" name="Flowchart: Connector 200">
                    <a:extLst>
                      <a:ext uri="{FF2B5EF4-FFF2-40B4-BE49-F238E27FC236}">
                        <a16:creationId xmlns:a16="http://schemas.microsoft.com/office/drawing/2014/main" id="{7700E9E9-670F-EF13-4E91-F88CA1A2EE6A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02" name="Flowchart: Connector 201">
                    <a:extLst>
                      <a:ext uri="{FF2B5EF4-FFF2-40B4-BE49-F238E27FC236}">
                        <a16:creationId xmlns:a16="http://schemas.microsoft.com/office/drawing/2014/main" id="{935236E7-32D4-689E-80EB-600AFC54077C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6" name="Group 175">
                  <a:extLst>
                    <a:ext uri="{FF2B5EF4-FFF2-40B4-BE49-F238E27FC236}">
                      <a16:creationId xmlns:a16="http://schemas.microsoft.com/office/drawing/2014/main" id="{B5FA4129-82AB-D30E-5FF7-0F1FED0E4FB8}"/>
                    </a:ext>
                  </a:extLst>
                </p:cNvPr>
                <p:cNvGrpSpPr/>
                <p:nvPr/>
              </p:nvGrpSpPr>
              <p:grpSpPr>
                <a:xfrm>
                  <a:off x="1533185" y="6483771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197" name="Rectangle 196">
                    <a:extLst>
                      <a:ext uri="{FF2B5EF4-FFF2-40B4-BE49-F238E27FC236}">
                        <a16:creationId xmlns:a16="http://schemas.microsoft.com/office/drawing/2014/main" id="{2E64CCCB-DEDD-3A1C-ADE2-BBEE74DCFCAE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8" name="Flowchart: Connector 197">
                    <a:extLst>
                      <a:ext uri="{FF2B5EF4-FFF2-40B4-BE49-F238E27FC236}">
                        <a16:creationId xmlns:a16="http://schemas.microsoft.com/office/drawing/2014/main" id="{B92063EE-285E-0B66-E55F-78937CCDEEFA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9" name="Flowchart: Connector 198">
                    <a:extLst>
                      <a:ext uri="{FF2B5EF4-FFF2-40B4-BE49-F238E27FC236}">
                        <a16:creationId xmlns:a16="http://schemas.microsoft.com/office/drawing/2014/main" id="{3E657696-8FF9-C327-CAA9-C0A20044D745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7" name="Group 176">
                  <a:extLst>
                    <a:ext uri="{FF2B5EF4-FFF2-40B4-BE49-F238E27FC236}">
                      <a16:creationId xmlns:a16="http://schemas.microsoft.com/office/drawing/2014/main" id="{C8A48DA8-D970-5897-F8C0-B219822B52FA}"/>
                    </a:ext>
                  </a:extLst>
                </p:cNvPr>
                <p:cNvGrpSpPr/>
                <p:nvPr/>
              </p:nvGrpSpPr>
              <p:grpSpPr>
                <a:xfrm>
                  <a:off x="1617009" y="6483180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194" name="Rectangle 193">
                    <a:extLst>
                      <a:ext uri="{FF2B5EF4-FFF2-40B4-BE49-F238E27FC236}">
                        <a16:creationId xmlns:a16="http://schemas.microsoft.com/office/drawing/2014/main" id="{ACA6367C-4A8E-B0F4-3F22-31099FB25DB9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5" name="Flowchart: Connector 194">
                    <a:extLst>
                      <a:ext uri="{FF2B5EF4-FFF2-40B4-BE49-F238E27FC236}">
                        <a16:creationId xmlns:a16="http://schemas.microsoft.com/office/drawing/2014/main" id="{57B495AF-E7B7-8977-AAC4-624B798B789A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6" name="Flowchart: Connector 195">
                    <a:extLst>
                      <a:ext uri="{FF2B5EF4-FFF2-40B4-BE49-F238E27FC236}">
                        <a16:creationId xmlns:a16="http://schemas.microsoft.com/office/drawing/2014/main" id="{4ED17E33-7FF2-B785-69DD-B2F3C44A79F5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8" name="Group 177">
                  <a:extLst>
                    <a:ext uri="{FF2B5EF4-FFF2-40B4-BE49-F238E27FC236}">
                      <a16:creationId xmlns:a16="http://schemas.microsoft.com/office/drawing/2014/main" id="{178387BE-0B30-D04B-F1C3-EB94AC3F4D9B}"/>
                    </a:ext>
                  </a:extLst>
                </p:cNvPr>
                <p:cNvGrpSpPr/>
                <p:nvPr/>
              </p:nvGrpSpPr>
              <p:grpSpPr>
                <a:xfrm>
                  <a:off x="1697308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191" name="Rectangle 190">
                    <a:extLst>
                      <a:ext uri="{FF2B5EF4-FFF2-40B4-BE49-F238E27FC236}">
                        <a16:creationId xmlns:a16="http://schemas.microsoft.com/office/drawing/2014/main" id="{F6A46FBB-8CA3-2AFC-94CB-F50E814A1ACA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2" name="Flowchart: Connector 191">
                    <a:extLst>
                      <a:ext uri="{FF2B5EF4-FFF2-40B4-BE49-F238E27FC236}">
                        <a16:creationId xmlns:a16="http://schemas.microsoft.com/office/drawing/2014/main" id="{D6554870-5ECB-962F-556C-BBBE4C2272E9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3" name="Flowchart: Connector 192">
                    <a:extLst>
                      <a:ext uri="{FF2B5EF4-FFF2-40B4-BE49-F238E27FC236}">
                        <a16:creationId xmlns:a16="http://schemas.microsoft.com/office/drawing/2014/main" id="{BE06F072-12DE-DE34-7A4D-9B4DB52B0E7A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E81076FB-0789-C70F-3DF7-35C9905FEDCE}"/>
                    </a:ext>
                  </a:extLst>
                </p:cNvPr>
                <p:cNvGrpSpPr/>
                <p:nvPr/>
              </p:nvGrpSpPr>
              <p:grpSpPr>
                <a:xfrm>
                  <a:off x="1777263" y="6482336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188" name="Rectangle 187">
                    <a:extLst>
                      <a:ext uri="{FF2B5EF4-FFF2-40B4-BE49-F238E27FC236}">
                        <a16:creationId xmlns:a16="http://schemas.microsoft.com/office/drawing/2014/main" id="{6E51E7FE-4F8C-743E-8C2E-5467D8CC8FDA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9" name="Flowchart: Connector 188">
                    <a:extLst>
                      <a:ext uri="{FF2B5EF4-FFF2-40B4-BE49-F238E27FC236}">
                        <a16:creationId xmlns:a16="http://schemas.microsoft.com/office/drawing/2014/main" id="{923ACC30-00BE-AE1E-D1B9-98776E4373CD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90" name="Flowchart: Connector 189">
                    <a:extLst>
                      <a:ext uri="{FF2B5EF4-FFF2-40B4-BE49-F238E27FC236}">
                        <a16:creationId xmlns:a16="http://schemas.microsoft.com/office/drawing/2014/main" id="{7A6020B6-CD1F-3C3C-809C-6045B4A4D9F7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0" name="Group 179">
                  <a:extLst>
                    <a:ext uri="{FF2B5EF4-FFF2-40B4-BE49-F238E27FC236}">
                      <a16:creationId xmlns:a16="http://schemas.microsoft.com/office/drawing/2014/main" id="{86D87171-6D63-8DD7-596E-249A84C0F921}"/>
                    </a:ext>
                  </a:extLst>
                </p:cNvPr>
                <p:cNvGrpSpPr/>
                <p:nvPr/>
              </p:nvGrpSpPr>
              <p:grpSpPr>
                <a:xfrm>
                  <a:off x="1863546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185" name="Rectangle 184">
                    <a:extLst>
                      <a:ext uri="{FF2B5EF4-FFF2-40B4-BE49-F238E27FC236}">
                        <a16:creationId xmlns:a16="http://schemas.microsoft.com/office/drawing/2014/main" id="{5AE935AA-EE9B-9FCB-0D31-C62D2DF51B3C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6" name="Flowchart: Connector 185">
                    <a:extLst>
                      <a:ext uri="{FF2B5EF4-FFF2-40B4-BE49-F238E27FC236}">
                        <a16:creationId xmlns:a16="http://schemas.microsoft.com/office/drawing/2014/main" id="{69FFB2C3-3C97-6DA5-16A4-AF974F15F365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7" name="Flowchart: Connector 186">
                    <a:extLst>
                      <a:ext uri="{FF2B5EF4-FFF2-40B4-BE49-F238E27FC236}">
                        <a16:creationId xmlns:a16="http://schemas.microsoft.com/office/drawing/2014/main" id="{EE381820-EA39-23F8-2DBC-7CF3936002A4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81" name="Group 180">
                  <a:extLst>
                    <a:ext uri="{FF2B5EF4-FFF2-40B4-BE49-F238E27FC236}">
                      <a16:creationId xmlns:a16="http://schemas.microsoft.com/office/drawing/2014/main" id="{C639068C-038E-7C64-F1AD-08399D51EA72}"/>
                    </a:ext>
                  </a:extLst>
                </p:cNvPr>
                <p:cNvGrpSpPr/>
                <p:nvPr/>
              </p:nvGrpSpPr>
              <p:grpSpPr>
                <a:xfrm>
                  <a:off x="1949485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182" name="Rectangle 181">
                    <a:extLst>
                      <a:ext uri="{FF2B5EF4-FFF2-40B4-BE49-F238E27FC236}">
                        <a16:creationId xmlns:a16="http://schemas.microsoft.com/office/drawing/2014/main" id="{7D41C4BB-523E-5818-903B-36A2CDDF97A7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3" name="Flowchart: Connector 182">
                    <a:extLst>
                      <a:ext uri="{FF2B5EF4-FFF2-40B4-BE49-F238E27FC236}">
                        <a16:creationId xmlns:a16="http://schemas.microsoft.com/office/drawing/2014/main" id="{B8B159C8-C1EF-C4A6-9D7C-FF7D13536843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84" name="Flowchart: Connector 183">
                    <a:extLst>
                      <a:ext uri="{FF2B5EF4-FFF2-40B4-BE49-F238E27FC236}">
                        <a16:creationId xmlns:a16="http://schemas.microsoft.com/office/drawing/2014/main" id="{7179F0FB-AC90-6793-A0D7-7A90FF175D30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92D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18107C55-6A68-B54C-2236-304EF69B2C29}"/>
                  </a:ext>
                </a:extLst>
              </p:cNvPr>
              <p:cNvSpPr/>
              <p:nvPr/>
            </p:nvSpPr>
            <p:spPr>
              <a:xfrm>
                <a:off x="739141" y="3794759"/>
                <a:ext cx="169984" cy="93199"/>
              </a:xfrm>
              <a:custGeom>
                <a:avLst/>
                <a:gdLst>
                  <a:gd name="connsiteX0" fmla="*/ 18756 w 169984"/>
                  <a:gd name="connsiteY0" fmla="*/ 93199 h 93199"/>
                  <a:gd name="connsiteX1" fmla="*/ 8206 w 169984"/>
                  <a:gd name="connsiteY1" fmla="*/ 24619 h 93199"/>
                  <a:gd name="connsiteX2" fmla="*/ 124264 w 169984"/>
                  <a:gd name="connsiteY2" fmla="*/ 36928 h 93199"/>
                  <a:gd name="connsiteX3" fmla="*/ 169984 w 169984"/>
                  <a:gd name="connsiteY3" fmla="*/ 0 h 9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984" h="93199">
                    <a:moveTo>
                      <a:pt x="18756" y="93199"/>
                    </a:moveTo>
                    <a:cubicBezTo>
                      <a:pt x="4688" y="63598"/>
                      <a:pt x="-9379" y="33997"/>
                      <a:pt x="8206" y="24619"/>
                    </a:cubicBezTo>
                    <a:cubicBezTo>
                      <a:pt x="25791" y="15241"/>
                      <a:pt x="97301" y="41031"/>
                      <a:pt x="124264" y="36928"/>
                    </a:cubicBezTo>
                    <a:cubicBezTo>
                      <a:pt x="151227" y="32825"/>
                      <a:pt x="160605" y="16412"/>
                      <a:pt x="169984" y="0"/>
                    </a:cubicBezTo>
                  </a:path>
                </a:pathLst>
              </a:cu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F09983BE-5427-80A0-233E-D72C3FFC5873}"/>
                  </a:ext>
                </a:extLst>
              </p:cNvPr>
              <p:cNvSpPr/>
              <p:nvPr/>
            </p:nvSpPr>
            <p:spPr>
              <a:xfrm>
                <a:off x="934695" y="4102429"/>
                <a:ext cx="127338" cy="65128"/>
              </a:xfrm>
              <a:custGeom>
                <a:avLst/>
                <a:gdLst>
                  <a:gd name="connsiteX0" fmla="*/ 87923 w 87923"/>
                  <a:gd name="connsiteY0" fmla="*/ 0 h 81678"/>
                  <a:gd name="connsiteX1" fmla="*/ 61546 w 87923"/>
                  <a:gd name="connsiteY1" fmla="*/ 79130 h 81678"/>
                  <a:gd name="connsiteX2" fmla="*/ 0 w 87923"/>
                  <a:gd name="connsiteY2" fmla="*/ 54512 h 8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923" h="81678">
                    <a:moveTo>
                      <a:pt x="87923" y="0"/>
                    </a:moveTo>
                    <a:cubicBezTo>
                      <a:pt x="82061" y="35022"/>
                      <a:pt x="76200" y="70045"/>
                      <a:pt x="61546" y="79130"/>
                    </a:cubicBezTo>
                    <a:cubicBezTo>
                      <a:pt x="46892" y="88215"/>
                      <a:pt x="23446" y="71363"/>
                      <a:pt x="0" y="54512"/>
                    </a:cubicBezTo>
                  </a:path>
                </a:pathLst>
              </a:custGeom>
              <a:noFill/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9" name="Arc 168">
                <a:extLst>
                  <a:ext uri="{FF2B5EF4-FFF2-40B4-BE49-F238E27FC236}">
                    <a16:creationId xmlns:a16="http://schemas.microsoft.com/office/drawing/2014/main" id="{C3EB407D-4080-1D03-010D-2D718D432814}"/>
                  </a:ext>
                </a:extLst>
              </p:cNvPr>
              <p:cNvSpPr/>
              <p:nvPr/>
            </p:nvSpPr>
            <p:spPr>
              <a:xfrm>
                <a:off x="807126" y="3862322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noFill/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0" name="Arc 169">
                <a:extLst>
                  <a:ext uri="{FF2B5EF4-FFF2-40B4-BE49-F238E27FC236}">
                    <a16:creationId xmlns:a16="http://schemas.microsoft.com/office/drawing/2014/main" id="{9C554434-211A-3B3F-4475-9E047EC0140B}"/>
                  </a:ext>
                </a:extLst>
              </p:cNvPr>
              <p:cNvSpPr/>
              <p:nvPr/>
            </p:nvSpPr>
            <p:spPr>
              <a:xfrm>
                <a:off x="905016" y="3865258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1" name="Arc 170">
                <a:extLst>
                  <a:ext uri="{FF2B5EF4-FFF2-40B4-BE49-F238E27FC236}">
                    <a16:creationId xmlns:a16="http://schemas.microsoft.com/office/drawing/2014/main" id="{6D9766BB-B282-CB34-EE1C-34E6E573E77F}"/>
                  </a:ext>
                </a:extLst>
              </p:cNvPr>
              <p:cNvSpPr/>
              <p:nvPr/>
            </p:nvSpPr>
            <p:spPr>
              <a:xfrm>
                <a:off x="1006425" y="3866419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2" name="Arc 171">
                <a:extLst>
                  <a:ext uri="{FF2B5EF4-FFF2-40B4-BE49-F238E27FC236}">
                    <a16:creationId xmlns:a16="http://schemas.microsoft.com/office/drawing/2014/main" id="{615CA54D-47BF-5729-7638-AD4F14F55938}"/>
                  </a:ext>
                </a:extLst>
              </p:cNvPr>
              <p:cNvSpPr/>
              <p:nvPr/>
            </p:nvSpPr>
            <p:spPr>
              <a:xfrm flipV="1">
                <a:off x="756138" y="4048706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3" name="Arc 172">
                <a:extLst>
                  <a:ext uri="{FF2B5EF4-FFF2-40B4-BE49-F238E27FC236}">
                    <a16:creationId xmlns:a16="http://schemas.microsoft.com/office/drawing/2014/main" id="{85452651-D259-8FFA-F5C0-63477C66A520}"/>
                  </a:ext>
                </a:extLst>
              </p:cNvPr>
              <p:cNvSpPr/>
              <p:nvPr/>
            </p:nvSpPr>
            <p:spPr>
              <a:xfrm flipV="1">
                <a:off x="859304" y="4048128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4" name="Arc 173">
                <a:extLst>
                  <a:ext uri="{FF2B5EF4-FFF2-40B4-BE49-F238E27FC236}">
                    <a16:creationId xmlns:a16="http://schemas.microsoft.com/office/drawing/2014/main" id="{85076DF0-2280-735D-2E3D-3AD544A53E4F}"/>
                  </a:ext>
                </a:extLst>
              </p:cNvPr>
              <p:cNvSpPr/>
              <p:nvPr/>
            </p:nvSpPr>
            <p:spPr>
              <a:xfrm flipV="1">
                <a:off x="955430" y="4051069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  <a:noFill/>
              <a:ln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9AEF96-127B-80B9-CF8C-040937D01539}"/>
                </a:ext>
              </a:extLst>
            </p:cNvPr>
            <p:cNvGrpSpPr/>
            <p:nvPr/>
          </p:nvGrpSpPr>
          <p:grpSpPr>
            <a:xfrm>
              <a:off x="4999214" y="2016712"/>
              <a:ext cx="1013573" cy="285584"/>
              <a:chOff x="4320968" y="1082455"/>
              <a:chExt cx="670241" cy="285584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2085290D-B48B-53C5-76DC-120DF3495AC3}"/>
                  </a:ext>
                </a:extLst>
              </p:cNvPr>
              <p:cNvGrpSpPr/>
              <p:nvPr/>
            </p:nvGrpSpPr>
            <p:grpSpPr>
              <a:xfrm>
                <a:off x="4320968" y="1082455"/>
                <a:ext cx="669521" cy="133184"/>
                <a:chOff x="4320968" y="1082455"/>
                <a:chExt cx="669521" cy="133184"/>
              </a:xfrm>
            </p:grpSpPr>
            <p:grpSp>
              <p:nvGrpSpPr>
                <p:cNvPr id="142" name="Group 141">
                  <a:extLst>
                    <a:ext uri="{FF2B5EF4-FFF2-40B4-BE49-F238E27FC236}">
                      <a16:creationId xmlns:a16="http://schemas.microsoft.com/office/drawing/2014/main" id="{262C1810-1A74-888B-99E7-6CBBA92DE3AC}"/>
                    </a:ext>
                  </a:extLst>
                </p:cNvPr>
                <p:cNvGrpSpPr/>
                <p:nvPr/>
              </p:nvGrpSpPr>
              <p:grpSpPr>
                <a:xfrm>
                  <a:off x="4320968" y="1083391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63" name="Oval 162">
                    <a:extLst>
                      <a:ext uri="{FF2B5EF4-FFF2-40B4-BE49-F238E27FC236}">
                        <a16:creationId xmlns:a16="http://schemas.microsoft.com/office/drawing/2014/main" id="{4E607B03-BB90-F542-AC43-DCCD3695F712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4" name="Arc 163">
                    <a:extLst>
                      <a:ext uri="{FF2B5EF4-FFF2-40B4-BE49-F238E27FC236}">
                        <a16:creationId xmlns:a16="http://schemas.microsoft.com/office/drawing/2014/main" id="{C771CC2A-A103-7DB3-4EA2-64AB12342EB3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5" name="Arc 164">
                    <a:extLst>
                      <a:ext uri="{FF2B5EF4-FFF2-40B4-BE49-F238E27FC236}">
                        <a16:creationId xmlns:a16="http://schemas.microsoft.com/office/drawing/2014/main" id="{320090EA-5383-C559-698A-881BB6C8AE86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3" name="Group 142">
                  <a:extLst>
                    <a:ext uri="{FF2B5EF4-FFF2-40B4-BE49-F238E27FC236}">
                      <a16:creationId xmlns:a16="http://schemas.microsoft.com/office/drawing/2014/main" id="{E73EE9CB-B0BD-7559-E0E6-F050FCF0798D}"/>
                    </a:ext>
                  </a:extLst>
                </p:cNvPr>
                <p:cNvGrpSpPr/>
                <p:nvPr/>
              </p:nvGrpSpPr>
              <p:grpSpPr>
                <a:xfrm>
                  <a:off x="4422501" y="1083391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60" name="Oval 159">
                    <a:extLst>
                      <a:ext uri="{FF2B5EF4-FFF2-40B4-BE49-F238E27FC236}">
                        <a16:creationId xmlns:a16="http://schemas.microsoft.com/office/drawing/2014/main" id="{3705734E-A9CF-1923-28FA-8644A16D83D8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1" name="Arc 160">
                    <a:extLst>
                      <a:ext uri="{FF2B5EF4-FFF2-40B4-BE49-F238E27FC236}">
                        <a16:creationId xmlns:a16="http://schemas.microsoft.com/office/drawing/2014/main" id="{E587F8CE-6139-0857-3362-5CD6D8B475DB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2" name="Arc 161">
                    <a:extLst>
                      <a:ext uri="{FF2B5EF4-FFF2-40B4-BE49-F238E27FC236}">
                        <a16:creationId xmlns:a16="http://schemas.microsoft.com/office/drawing/2014/main" id="{977284B5-24D0-1AA3-B88F-5FC7F08AFD8D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4" name="Group 143">
                  <a:extLst>
                    <a:ext uri="{FF2B5EF4-FFF2-40B4-BE49-F238E27FC236}">
                      <a16:creationId xmlns:a16="http://schemas.microsoft.com/office/drawing/2014/main" id="{39559FFE-3D4A-1449-55A3-98FC54481143}"/>
                    </a:ext>
                  </a:extLst>
                </p:cNvPr>
                <p:cNvGrpSpPr/>
                <p:nvPr/>
              </p:nvGrpSpPr>
              <p:grpSpPr>
                <a:xfrm>
                  <a:off x="4524034" y="1082923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57" name="Oval 156">
                    <a:extLst>
                      <a:ext uri="{FF2B5EF4-FFF2-40B4-BE49-F238E27FC236}">
                        <a16:creationId xmlns:a16="http://schemas.microsoft.com/office/drawing/2014/main" id="{2B16F612-F464-CE37-9D91-8C7EB887EB6F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8" name="Arc 157">
                    <a:extLst>
                      <a:ext uri="{FF2B5EF4-FFF2-40B4-BE49-F238E27FC236}">
                        <a16:creationId xmlns:a16="http://schemas.microsoft.com/office/drawing/2014/main" id="{7D8ABCFF-314A-F7F7-450C-3BA880BE2305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9" name="Arc 158">
                    <a:extLst>
                      <a:ext uri="{FF2B5EF4-FFF2-40B4-BE49-F238E27FC236}">
                        <a16:creationId xmlns:a16="http://schemas.microsoft.com/office/drawing/2014/main" id="{284FF412-C0F3-704E-52C2-7000FE1858AD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5" name="Group 144">
                  <a:extLst>
                    <a:ext uri="{FF2B5EF4-FFF2-40B4-BE49-F238E27FC236}">
                      <a16:creationId xmlns:a16="http://schemas.microsoft.com/office/drawing/2014/main" id="{C3C104E3-A270-69AF-CF9C-97FC7FD6777E}"/>
                    </a:ext>
                  </a:extLst>
                </p:cNvPr>
                <p:cNvGrpSpPr/>
                <p:nvPr/>
              </p:nvGrpSpPr>
              <p:grpSpPr>
                <a:xfrm>
                  <a:off x="4625567" y="1082923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54" name="Oval 153">
                    <a:extLst>
                      <a:ext uri="{FF2B5EF4-FFF2-40B4-BE49-F238E27FC236}">
                        <a16:creationId xmlns:a16="http://schemas.microsoft.com/office/drawing/2014/main" id="{288C85F4-57A1-263C-8E2A-5CD669862513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5" name="Arc 154">
                    <a:extLst>
                      <a:ext uri="{FF2B5EF4-FFF2-40B4-BE49-F238E27FC236}">
                        <a16:creationId xmlns:a16="http://schemas.microsoft.com/office/drawing/2014/main" id="{AE1A2F27-9ACA-F919-F5D8-E1301A8C3E20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6" name="Arc 155">
                    <a:extLst>
                      <a:ext uri="{FF2B5EF4-FFF2-40B4-BE49-F238E27FC236}">
                        <a16:creationId xmlns:a16="http://schemas.microsoft.com/office/drawing/2014/main" id="{B8B35412-FDE5-3E7D-FD7F-7AF2E0A3BB5C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6" name="Group 145">
                  <a:extLst>
                    <a:ext uri="{FF2B5EF4-FFF2-40B4-BE49-F238E27FC236}">
                      <a16:creationId xmlns:a16="http://schemas.microsoft.com/office/drawing/2014/main" id="{9E51DFD2-8B6A-E1B4-4B85-0386A88DD8E1}"/>
                    </a:ext>
                  </a:extLst>
                </p:cNvPr>
                <p:cNvGrpSpPr/>
                <p:nvPr/>
              </p:nvGrpSpPr>
              <p:grpSpPr>
                <a:xfrm>
                  <a:off x="4727100" y="1082455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51" name="Oval 150">
                    <a:extLst>
                      <a:ext uri="{FF2B5EF4-FFF2-40B4-BE49-F238E27FC236}">
                        <a16:creationId xmlns:a16="http://schemas.microsoft.com/office/drawing/2014/main" id="{03A8FE56-9341-13C3-071F-F5E0467F2B50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2" name="Arc 151">
                    <a:extLst>
                      <a:ext uri="{FF2B5EF4-FFF2-40B4-BE49-F238E27FC236}">
                        <a16:creationId xmlns:a16="http://schemas.microsoft.com/office/drawing/2014/main" id="{74903AD6-CDF9-245E-89DF-E10F50377FB0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3" name="Arc 152">
                    <a:extLst>
                      <a:ext uri="{FF2B5EF4-FFF2-40B4-BE49-F238E27FC236}">
                        <a16:creationId xmlns:a16="http://schemas.microsoft.com/office/drawing/2014/main" id="{32813224-BA7F-FE8A-D522-907D5DB72D4A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4191331C-56B5-568A-3F71-C4E207B92415}"/>
                    </a:ext>
                  </a:extLst>
                </p:cNvPr>
                <p:cNvGrpSpPr/>
                <p:nvPr/>
              </p:nvGrpSpPr>
              <p:grpSpPr>
                <a:xfrm>
                  <a:off x="4829187" y="1082455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48" name="Oval 147">
                    <a:extLst>
                      <a:ext uri="{FF2B5EF4-FFF2-40B4-BE49-F238E27FC236}">
                        <a16:creationId xmlns:a16="http://schemas.microsoft.com/office/drawing/2014/main" id="{B61C224D-151B-0BAC-F828-120D7CFAB4F5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9" name="Arc 148">
                    <a:extLst>
                      <a:ext uri="{FF2B5EF4-FFF2-40B4-BE49-F238E27FC236}">
                        <a16:creationId xmlns:a16="http://schemas.microsoft.com/office/drawing/2014/main" id="{C3A9588D-C1B0-998C-35AB-BF82D2732FF1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50" name="Arc 149">
                    <a:extLst>
                      <a:ext uri="{FF2B5EF4-FFF2-40B4-BE49-F238E27FC236}">
                        <a16:creationId xmlns:a16="http://schemas.microsoft.com/office/drawing/2014/main" id="{DDBE4369-9CE9-F66B-56B9-2586F95223E6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83121805-0932-914D-081B-6DFCCE620257}"/>
                  </a:ext>
                </a:extLst>
              </p:cNvPr>
              <p:cNvGrpSpPr/>
              <p:nvPr/>
            </p:nvGrpSpPr>
            <p:grpSpPr>
              <a:xfrm flipV="1">
                <a:off x="4321688" y="1234855"/>
                <a:ext cx="669521" cy="133184"/>
                <a:chOff x="4320968" y="1082455"/>
                <a:chExt cx="669521" cy="133184"/>
              </a:xfrm>
            </p:grpSpPr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5DD733A1-5253-0475-5C0F-5A52FF1B87EF}"/>
                    </a:ext>
                  </a:extLst>
                </p:cNvPr>
                <p:cNvGrpSpPr/>
                <p:nvPr/>
              </p:nvGrpSpPr>
              <p:grpSpPr>
                <a:xfrm>
                  <a:off x="4320968" y="1083391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39" name="Oval 138">
                    <a:extLst>
                      <a:ext uri="{FF2B5EF4-FFF2-40B4-BE49-F238E27FC236}">
                        <a16:creationId xmlns:a16="http://schemas.microsoft.com/office/drawing/2014/main" id="{8B90B084-907E-6A24-41DB-6C7BF232F146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0" name="Arc 139">
                    <a:extLst>
                      <a:ext uri="{FF2B5EF4-FFF2-40B4-BE49-F238E27FC236}">
                        <a16:creationId xmlns:a16="http://schemas.microsoft.com/office/drawing/2014/main" id="{143C12DA-D9F6-549F-4D96-B74A0D568509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41" name="Arc 140">
                    <a:extLst>
                      <a:ext uri="{FF2B5EF4-FFF2-40B4-BE49-F238E27FC236}">
                        <a16:creationId xmlns:a16="http://schemas.microsoft.com/office/drawing/2014/main" id="{D78E60E5-A711-DDFD-A3F1-578FEBC4BF62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19" name="Group 118">
                  <a:extLst>
                    <a:ext uri="{FF2B5EF4-FFF2-40B4-BE49-F238E27FC236}">
                      <a16:creationId xmlns:a16="http://schemas.microsoft.com/office/drawing/2014/main" id="{32BA99B6-D8F8-0DC3-A3E6-42C9CF8D0272}"/>
                    </a:ext>
                  </a:extLst>
                </p:cNvPr>
                <p:cNvGrpSpPr/>
                <p:nvPr/>
              </p:nvGrpSpPr>
              <p:grpSpPr>
                <a:xfrm>
                  <a:off x="4422501" y="1083391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8038D0D7-AD10-1922-E134-49A57332BB0A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7" name="Arc 136">
                    <a:extLst>
                      <a:ext uri="{FF2B5EF4-FFF2-40B4-BE49-F238E27FC236}">
                        <a16:creationId xmlns:a16="http://schemas.microsoft.com/office/drawing/2014/main" id="{C57D2576-0AA4-C537-F662-D9D1BF3E43C1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8" name="Arc 137">
                    <a:extLst>
                      <a:ext uri="{FF2B5EF4-FFF2-40B4-BE49-F238E27FC236}">
                        <a16:creationId xmlns:a16="http://schemas.microsoft.com/office/drawing/2014/main" id="{62BE836C-57C9-0360-9926-7A8484526059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0" name="Group 119">
                  <a:extLst>
                    <a:ext uri="{FF2B5EF4-FFF2-40B4-BE49-F238E27FC236}">
                      <a16:creationId xmlns:a16="http://schemas.microsoft.com/office/drawing/2014/main" id="{24965DD3-13FE-3B3D-8640-7150EE04F398}"/>
                    </a:ext>
                  </a:extLst>
                </p:cNvPr>
                <p:cNvGrpSpPr/>
                <p:nvPr/>
              </p:nvGrpSpPr>
              <p:grpSpPr>
                <a:xfrm>
                  <a:off x="4524034" y="1082923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33" name="Oval 132">
                    <a:extLst>
                      <a:ext uri="{FF2B5EF4-FFF2-40B4-BE49-F238E27FC236}">
                        <a16:creationId xmlns:a16="http://schemas.microsoft.com/office/drawing/2014/main" id="{288DAD0A-4BD5-8E97-ACAB-5C115D26E8D7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4" name="Arc 133">
                    <a:extLst>
                      <a:ext uri="{FF2B5EF4-FFF2-40B4-BE49-F238E27FC236}">
                        <a16:creationId xmlns:a16="http://schemas.microsoft.com/office/drawing/2014/main" id="{D697AE2C-DDD5-9872-49A2-0F4D2C536C6B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5" name="Arc 134">
                    <a:extLst>
                      <a:ext uri="{FF2B5EF4-FFF2-40B4-BE49-F238E27FC236}">
                        <a16:creationId xmlns:a16="http://schemas.microsoft.com/office/drawing/2014/main" id="{ADF328B5-1EE2-53F0-CC32-ED7EB5CFC8B0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FC0A66F2-A33E-DDE8-8181-BF7A91C63079}"/>
                    </a:ext>
                  </a:extLst>
                </p:cNvPr>
                <p:cNvGrpSpPr/>
                <p:nvPr/>
              </p:nvGrpSpPr>
              <p:grpSpPr>
                <a:xfrm>
                  <a:off x="4625567" y="1082923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30" name="Oval 129">
                    <a:extLst>
                      <a:ext uri="{FF2B5EF4-FFF2-40B4-BE49-F238E27FC236}">
                        <a16:creationId xmlns:a16="http://schemas.microsoft.com/office/drawing/2014/main" id="{8A4F64E6-BDD2-F059-50D2-70A67F06BE1C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1" name="Arc 130">
                    <a:extLst>
                      <a:ext uri="{FF2B5EF4-FFF2-40B4-BE49-F238E27FC236}">
                        <a16:creationId xmlns:a16="http://schemas.microsoft.com/office/drawing/2014/main" id="{BDA0202C-BCA5-598A-D2FC-CFB8A8F16ADF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32" name="Arc 131">
                    <a:extLst>
                      <a:ext uri="{FF2B5EF4-FFF2-40B4-BE49-F238E27FC236}">
                        <a16:creationId xmlns:a16="http://schemas.microsoft.com/office/drawing/2014/main" id="{DBDEFE00-7F55-202E-F564-7EE0EFACE34D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1E82F122-9168-57BB-E786-CB5AE00290F7}"/>
                    </a:ext>
                  </a:extLst>
                </p:cNvPr>
                <p:cNvGrpSpPr/>
                <p:nvPr/>
              </p:nvGrpSpPr>
              <p:grpSpPr>
                <a:xfrm>
                  <a:off x="4727100" y="1082455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987EAF5A-4532-00B7-04C2-9FA7A8F6EA80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8" name="Arc 127">
                    <a:extLst>
                      <a:ext uri="{FF2B5EF4-FFF2-40B4-BE49-F238E27FC236}">
                        <a16:creationId xmlns:a16="http://schemas.microsoft.com/office/drawing/2014/main" id="{547B9F94-FA23-9561-781C-BBBB0855D242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9" name="Arc 128">
                    <a:extLst>
                      <a:ext uri="{FF2B5EF4-FFF2-40B4-BE49-F238E27FC236}">
                        <a16:creationId xmlns:a16="http://schemas.microsoft.com/office/drawing/2014/main" id="{F85A1524-987A-E32A-E1C8-A7BA3FBA2F22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682F6B3F-3936-3975-620E-11FE15F217B8}"/>
                    </a:ext>
                  </a:extLst>
                </p:cNvPr>
                <p:cNvGrpSpPr/>
                <p:nvPr/>
              </p:nvGrpSpPr>
              <p:grpSpPr>
                <a:xfrm>
                  <a:off x="4829187" y="1082455"/>
                  <a:ext cx="161302" cy="132248"/>
                  <a:chOff x="4320967" y="1083391"/>
                  <a:chExt cx="319039" cy="202826"/>
                </a:xfrm>
              </p:grpSpPr>
              <p:sp>
                <p:nvSpPr>
                  <p:cNvPr id="124" name="Oval 123">
                    <a:extLst>
                      <a:ext uri="{FF2B5EF4-FFF2-40B4-BE49-F238E27FC236}">
                        <a16:creationId xmlns:a16="http://schemas.microsoft.com/office/drawing/2014/main" id="{F84B6FC0-883A-EA7A-2B92-452E7E7EB35C}"/>
                      </a:ext>
                    </a:extLst>
                  </p:cNvPr>
                  <p:cNvSpPr/>
                  <p:nvPr/>
                </p:nvSpPr>
                <p:spPr>
                  <a:xfrm>
                    <a:off x="4390402" y="1138727"/>
                    <a:ext cx="181598" cy="45719"/>
                  </a:xfrm>
                  <a:prstGeom prst="ellipse">
                    <a:avLst/>
                  </a:prstGeom>
                  <a:solidFill>
                    <a:schemeClr val="accent4"/>
                  </a:solidFill>
                  <a:ln>
                    <a:solidFill>
                      <a:schemeClr val="accent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5" name="Arc 124">
                    <a:extLst>
                      <a:ext uri="{FF2B5EF4-FFF2-40B4-BE49-F238E27FC236}">
                        <a16:creationId xmlns:a16="http://schemas.microsoft.com/office/drawing/2014/main" id="{129422BC-5179-2417-557D-132DC273C676}"/>
                      </a:ext>
                    </a:extLst>
                  </p:cNvPr>
                  <p:cNvSpPr/>
                  <p:nvPr/>
                </p:nvSpPr>
                <p:spPr>
                  <a:xfrm flipV="1">
                    <a:off x="4320967" y="1083391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6" name="Arc 125">
                    <a:extLst>
                      <a:ext uri="{FF2B5EF4-FFF2-40B4-BE49-F238E27FC236}">
                        <a16:creationId xmlns:a16="http://schemas.microsoft.com/office/drawing/2014/main" id="{E3F9539A-7FED-85F1-3956-3ECE60D71060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4501137" y="1084108"/>
                    <a:ext cx="138869" cy="202109"/>
                  </a:xfrm>
                  <a:prstGeom prst="arc">
                    <a:avLst/>
                  </a:prstGeom>
                  <a:ln w="19050">
                    <a:solidFill>
                      <a:schemeClr val="accent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9EF6835-8A37-CB49-CBDC-5CF9CA7C84F4}"/>
                </a:ext>
              </a:extLst>
            </p:cNvPr>
            <p:cNvSpPr txBox="1"/>
            <p:nvPr/>
          </p:nvSpPr>
          <p:spPr>
            <a:xfrm>
              <a:off x="2745962" y="1992855"/>
              <a:ext cx="1425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>
                  <a:latin typeface="Arial" panose="020B0604020202020204" pitchFamily="34" charset="0"/>
                  <a:cs typeface="Arial" panose="020B0604020202020204" pitchFamily="34" charset="0"/>
                </a:rPr>
                <a:t>Arachidonic acid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A947AD1-7466-4AC0-755A-FCAAA9B0D62A}"/>
                </a:ext>
              </a:extLst>
            </p:cNvPr>
            <p:cNvSpPr txBox="1"/>
            <p:nvPr/>
          </p:nvSpPr>
          <p:spPr>
            <a:xfrm>
              <a:off x="4746827" y="2263029"/>
              <a:ext cx="166423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Membrane phospholipid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D35506E-0637-3B79-4137-F67C3ECA3A04}"/>
                </a:ext>
              </a:extLst>
            </p:cNvPr>
            <p:cNvSpPr txBox="1"/>
            <p:nvPr/>
          </p:nvSpPr>
          <p:spPr>
            <a:xfrm>
              <a:off x="938434" y="2040627"/>
              <a:ext cx="92525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15-(S)-HETE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E2842F7-4066-2D17-8260-4FAEE06150EC}"/>
                </a:ext>
              </a:extLst>
            </p:cNvPr>
            <p:cNvSpPr txBox="1"/>
            <p:nvPr/>
          </p:nvSpPr>
          <p:spPr>
            <a:xfrm>
              <a:off x="819231" y="2696163"/>
              <a:ext cx="4892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LXA</a:t>
              </a:r>
              <a:r>
                <a:rPr lang="en-GB" sz="1000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BCED17-C642-6A1D-FB08-52BE6B9E71E6}"/>
                </a:ext>
              </a:extLst>
            </p:cNvPr>
            <p:cNvSpPr txBox="1"/>
            <p:nvPr/>
          </p:nvSpPr>
          <p:spPr>
            <a:xfrm>
              <a:off x="3382001" y="3195260"/>
              <a:ext cx="92525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5-(S)-</a:t>
              </a:r>
              <a:r>
                <a:rPr lang="en-GB" sz="1000" b="1" err="1">
                  <a:latin typeface="Arial" panose="020B0604020202020204" pitchFamily="34" charset="0"/>
                  <a:cs typeface="Arial" panose="020B0604020202020204" pitchFamily="34" charset="0"/>
                </a:rPr>
                <a:t>HpETE</a:t>
              </a:r>
              <a:endParaRPr lang="en-GB" sz="10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EF85DC5-9414-8A35-1298-EEAA962CC1BC}"/>
                </a:ext>
              </a:extLst>
            </p:cNvPr>
            <p:cNvSpPr txBox="1"/>
            <p:nvPr/>
          </p:nvSpPr>
          <p:spPr>
            <a:xfrm>
              <a:off x="3562740" y="3912795"/>
              <a:ext cx="4828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LTA</a:t>
              </a:r>
              <a:r>
                <a:rPr lang="en-GB" sz="1000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0C275D0-56A5-F185-70BC-D5878CBD0BB9}"/>
                </a:ext>
              </a:extLst>
            </p:cNvPr>
            <p:cNvSpPr txBox="1"/>
            <p:nvPr/>
          </p:nvSpPr>
          <p:spPr>
            <a:xfrm>
              <a:off x="4137571" y="3913764"/>
              <a:ext cx="4828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LTC</a:t>
              </a:r>
              <a:r>
                <a:rPr lang="en-GB" sz="1000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5824193-EF2E-8388-0C88-B7DEB648D6F0}"/>
                </a:ext>
              </a:extLst>
            </p:cNvPr>
            <p:cNvSpPr txBox="1"/>
            <p:nvPr/>
          </p:nvSpPr>
          <p:spPr>
            <a:xfrm>
              <a:off x="4692616" y="3912795"/>
              <a:ext cx="4828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LTD</a:t>
              </a:r>
              <a:r>
                <a:rPr lang="en-GB" sz="1000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BA808C9-EF30-76CA-D0A2-EA19172A1CC8}"/>
                </a:ext>
              </a:extLst>
            </p:cNvPr>
            <p:cNvSpPr txBox="1"/>
            <p:nvPr/>
          </p:nvSpPr>
          <p:spPr>
            <a:xfrm>
              <a:off x="5258507" y="3917358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LTE</a:t>
              </a:r>
              <a:r>
                <a:rPr lang="en-GB" sz="1000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B6A6C4D-2325-FC5A-EDCA-D1CEEC2C19E6}"/>
                </a:ext>
              </a:extLst>
            </p:cNvPr>
            <p:cNvSpPr txBox="1"/>
            <p:nvPr/>
          </p:nvSpPr>
          <p:spPr>
            <a:xfrm>
              <a:off x="3543717" y="4563774"/>
              <a:ext cx="5307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>
                  <a:latin typeface="Arial" panose="020B0604020202020204" pitchFamily="34" charset="0"/>
                  <a:cs typeface="Arial" panose="020B0604020202020204" pitchFamily="34" charset="0"/>
                </a:rPr>
                <a:t>LTB</a:t>
              </a:r>
              <a:r>
                <a:rPr lang="en-GB" sz="1200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F2D2668-2DB0-2AA2-9385-E401F46EC7E8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H="1">
              <a:off x="1829786" y="2131355"/>
              <a:ext cx="916176" cy="257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4EAD6FF-D44E-8436-D9F9-EC0E0282E6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02896" y="2142445"/>
              <a:ext cx="875698" cy="46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31E7BCE-8188-FE50-0ED6-5E2A7E446FB6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 flipH="1">
              <a:off x="1063850" y="2300892"/>
              <a:ext cx="235515" cy="3952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816F102-2AF8-E5AA-5212-2CDE51EBEF8B}"/>
                </a:ext>
              </a:extLst>
            </p:cNvPr>
            <p:cNvCxnSpPr>
              <a:cxnSpLocks/>
            </p:cNvCxnSpPr>
            <p:nvPr/>
          </p:nvCxnSpPr>
          <p:spPr>
            <a:xfrm>
              <a:off x="3599799" y="2336151"/>
              <a:ext cx="217791" cy="9254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0D6AF9C-2538-4203-4232-9B1AB8BDCB71}"/>
                </a:ext>
              </a:extLst>
            </p:cNvPr>
            <p:cNvCxnSpPr>
              <a:cxnSpLocks/>
            </p:cNvCxnSpPr>
            <p:nvPr/>
          </p:nvCxnSpPr>
          <p:spPr>
            <a:xfrm rot="-300000" flipH="1">
              <a:off x="3764967" y="3420700"/>
              <a:ext cx="48490" cy="5128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6BAB9683-777C-4A5E-2B94-F5F2A800F9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62000" y="4035905"/>
              <a:ext cx="230615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F57FE52-3EA5-D4DB-D68B-DC3B7F7050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24746" y="4032066"/>
              <a:ext cx="230615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7F5E910-C53F-E698-C9D9-0E56DDA24D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4099" y="4035905"/>
              <a:ext cx="230615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1371171-A671-E699-D16E-9ED0C38DDA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78379" y="4133040"/>
              <a:ext cx="7369" cy="4596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D5006DC-160A-FF83-BAA1-E3BF2255DA1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76255" y="2876881"/>
              <a:ext cx="2339004" cy="1156814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95E421A-1A0D-E69A-14FC-EC8FC993DFD6}"/>
                </a:ext>
              </a:extLst>
            </p:cNvPr>
            <p:cNvSpPr txBox="1"/>
            <p:nvPr/>
          </p:nvSpPr>
          <p:spPr>
            <a:xfrm>
              <a:off x="724750" y="3729550"/>
              <a:ext cx="8034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ALX/FPR2</a:t>
              </a:r>
              <a:endParaRPr lang="en-GB" sz="1000" b="1" baseline="-25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432774B-8166-6F5C-740C-629FC99D8E72}"/>
                </a:ext>
              </a:extLst>
            </p:cNvPr>
            <p:cNvSpPr txBox="1"/>
            <p:nvPr/>
          </p:nvSpPr>
          <p:spPr>
            <a:xfrm>
              <a:off x="1609306" y="3435544"/>
              <a:ext cx="5501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>
                  <a:latin typeface="Arial" panose="020B0604020202020204" pitchFamily="34" charset="0"/>
                  <a:cs typeface="Arial" panose="020B0604020202020204" pitchFamily="34" charset="0"/>
                </a:rPr>
                <a:t>LXA</a:t>
              </a:r>
              <a:r>
                <a:rPr lang="en-GB" sz="1200" b="1" baseline="-250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01097B6-DEC9-7572-D1F3-D12EE9B5B23A}"/>
                </a:ext>
              </a:extLst>
            </p:cNvPr>
            <p:cNvSpPr txBox="1"/>
            <p:nvPr/>
          </p:nvSpPr>
          <p:spPr>
            <a:xfrm>
              <a:off x="878586" y="4884247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p38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D225D6-8DA3-2717-2F13-5C772683A71B}"/>
                </a:ext>
              </a:extLst>
            </p:cNvPr>
            <p:cNvSpPr txBox="1"/>
            <p:nvPr/>
          </p:nvSpPr>
          <p:spPr>
            <a:xfrm>
              <a:off x="429496" y="6351215"/>
              <a:ext cx="1495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200" b="1">
                  <a:latin typeface="Arial" panose="020B0604020202020204" pitchFamily="34" charset="0"/>
                  <a:cs typeface="Arial" panose="020B0604020202020204" pitchFamily="34" charset="0"/>
                </a:rPr>
                <a:t>RESOLUTION OF </a:t>
              </a:r>
            </a:p>
            <a:p>
              <a:pPr algn="ctr"/>
              <a:r>
                <a:rPr lang="en-GB" sz="1200" b="1">
                  <a:latin typeface="Arial" panose="020B0604020202020204" pitchFamily="34" charset="0"/>
                  <a:cs typeface="Arial" panose="020B0604020202020204" pitchFamily="34" charset="0"/>
                </a:rPr>
                <a:t>INFLAMMATION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B4C3C45F-2E21-CAA2-FF57-D5E7C182C0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8492" y="4840773"/>
              <a:ext cx="248247" cy="46432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250291E-0BE6-22ED-4719-848514E2F1C7}"/>
                </a:ext>
              </a:extLst>
            </p:cNvPr>
            <p:cNvCxnSpPr>
              <a:cxnSpLocks/>
            </p:cNvCxnSpPr>
            <p:nvPr/>
          </p:nvCxnSpPr>
          <p:spPr>
            <a:xfrm>
              <a:off x="3844626" y="4851162"/>
              <a:ext cx="269298" cy="41883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15D68D6-179C-F3A9-D1AA-000383D1FFC7}"/>
                </a:ext>
              </a:extLst>
            </p:cNvPr>
            <p:cNvSpPr txBox="1"/>
            <p:nvPr/>
          </p:nvSpPr>
          <p:spPr>
            <a:xfrm>
              <a:off x="3189165" y="5675436"/>
              <a:ext cx="5052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BLT1</a:t>
              </a:r>
              <a:endParaRPr lang="en-GB" sz="1000" b="1" baseline="-25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2560FA5-47F7-8A19-2581-2ACD6E6EA89C}"/>
                </a:ext>
              </a:extLst>
            </p:cNvPr>
            <p:cNvSpPr txBox="1"/>
            <p:nvPr/>
          </p:nvSpPr>
          <p:spPr>
            <a:xfrm>
              <a:off x="3817497" y="5652435"/>
              <a:ext cx="50526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BLT2</a:t>
              </a:r>
              <a:endParaRPr lang="en-GB" sz="1000" b="1" baseline="-25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C3AE604-CB65-0C04-0A20-116EEA3944BD}"/>
                </a:ext>
              </a:extLst>
            </p:cNvPr>
            <p:cNvSpPr txBox="1"/>
            <p:nvPr/>
          </p:nvSpPr>
          <p:spPr>
            <a:xfrm>
              <a:off x="2937458" y="6378210"/>
              <a:ext cx="1362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>
                  <a:latin typeface="Arial" panose="020B0604020202020204" pitchFamily="34" charset="0"/>
                  <a:cs typeface="Arial" panose="020B0604020202020204" pitchFamily="34" charset="0"/>
                </a:rPr>
                <a:t>INFLAMMATION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A112862F-345F-C637-C62D-D44F742355EC}"/>
                </a:ext>
              </a:extLst>
            </p:cNvPr>
            <p:cNvCxnSpPr>
              <a:cxnSpLocks/>
              <a:endCxn id="31" idx="0"/>
            </p:cNvCxnSpPr>
            <p:nvPr/>
          </p:nvCxnSpPr>
          <p:spPr>
            <a:xfrm flipH="1">
              <a:off x="1080725" y="3950762"/>
              <a:ext cx="20274" cy="9334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CF29B5A-C57B-3659-AA46-FE94CCA1B74B}"/>
                </a:ext>
              </a:extLst>
            </p:cNvPr>
            <p:cNvCxnSpPr>
              <a:cxnSpLocks/>
              <a:stCxn id="31" idx="2"/>
            </p:cNvCxnSpPr>
            <p:nvPr/>
          </p:nvCxnSpPr>
          <p:spPr>
            <a:xfrm>
              <a:off x="1080725" y="5130468"/>
              <a:ext cx="5300" cy="11707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0F3CB115-E222-36D5-A5C1-0E204B7DA31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200" y="5114925"/>
              <a:ext cx="842424" cy="485306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542907A6-CA8D-3FDC-0789-16653320ED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25541" y="5873497"/>
              <a:ext cx="7369" cy="54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62AEF7D2-ED00-8F50-CDA9-E21DCC9EF28B}"/>
                </a:ext>
              </a:extLst>
            </p:cNvPr>
            <p:cNvCxnSpPr>
              <a:cxnSpLocks/>
            </p:cNvCxnSpPr>
            <p:nvPr/>
          </p:nvCxnSpPr>
          <p:spPr>
            <a:xfrm>
              <a:off x="4050505" y="5865223"/>
              <a:ext cx="474241" cy="201556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5F1D17A-AB46-906E-4B83-7D954691AA1C}"/>
                </a:ext>
              </a:extLst>
            </p:cNvPr>
            <p:cNvSpPr txBox="1"/>
            <p:nvPr/>
          </p:nvSpPr>
          <p:spPr>
            <a:xfrm>
              <a:off x="4460960" y="5975831"/>
              <a:ext cx="4042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p38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44790F3-D037-131E-17FC-65DF876DBC17}"/>
                </a:ext>
              </a:extLst>
            </p:cNvPr>
            <p:cNvSpPr txBox="1"/>
            <p:nvPr/>
          </p:nvSpPr>
          <p:spPr>
            <a:xfrm>
              <a:off x="5181572" y="6239426"/>
              <a:ext cx="5261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TEER</a:t>
              </a:r>
              <a:endParaRPr lang="en-GB" sz="1000" b="1" baseline="-25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A628955-946C-7665-E165-A4E91389AE7A}"/>
                </a:ext>
              </a:extLst>
            </p:cNvPr>
            <p:cNvGrpSpPr/>
            <p:nvPr/>
          </p:nvGrpSpPr>
          <p:grpSpPr>
            <a:xfrm>
              <a:off x="1862161" y="5806779"/>
              <a:ext cx="503830" cy="160335"/>
              <a:chOff x="5496437" y="4786664"/>
              <a:chExt cx="682474" cy="180733"/>
            </a:xfrm>
          </p:grpSpPr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C97ED3CA-D5C3-C7E4-EC9B-97545CE17CCD}"/>
                  </a:ext>
                </a:extLst>
              </p:cNvPr>
              <p:cNvCxnSpPr/>
              <p:nvPr/>
            </p:nvCxnSpPr>
            <p:spPr>
              <a:xfrm>
                <a:off x="5751368" y="4809524"/>
                <a:ext cx="426785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2EE61F1A-D382-FA73-3DF6-B46AFD623189}"/>
                  </a:ext>
                </a:extLst>
              </p:cNvPr>
              <p:cNvCxnSpPr/>
              <p:nvPr/>
            </p:nvCxnSpPr>
            <p:spPr>
              <a:xfrm>
                <a:off x="5496437" y="4854148"/>
                <a:ext cx="426785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45D72F34-A868-97E3-4134-4ACCFEDDF3AD}"/>
                  </a:ext>
                </a:extLst>
              </p:cNvPr>
              <p:cNvCxnSpPr/>
              <p:nvPr/>
            </p:nvCxnSpPr>
            <p:spPr>
              <a:xfrm>
                <a:off x="5751367" y="4897695"/>
                <a:ext cx="426785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C451A751-5388-6F36-6CA4-74EC141A8760}"/>
                  </a:ext>
                </a:extLst>
              </p:cNvPr>
              <p:cNvCxnSpPr/>
              <p:nvPr/>
            </p:nvCxnSpPr>
            <p:spPr>
              <a:xfrm>
                <a:off x="5496437" y="4937801"/>
                <a:ext cx="426785" cy="0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C773FA46-A095-3A20-EF03-BC84DCF1C078}"/>
                  </a:ext>
                </a:extLst>
              </p:cNvPr>
              <p:cNvSpPr/>
              <p:nvPr/>
            </p:nvSpPr>
            <p:spPr>
              <a:xfrm>
                <a:off x="6059415" y="4786664"/>
                <a:ext cx="119496" cy="4571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B5E1AEF6-AC51-63DA-C4DD-BC8D4B02E862}"/>
                  </a:ext>
                </a:extLst>
              </p:cNvPr>
              <p:cNvSpPr/>
              <p:nvPr/>
            </p:nvSpPr>
            <p:spPr>
              <a:xfrm>
                <a:off x="5499129" y="4828272"/>
                <a:ext cx="119496" cy="4571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A6720883-6350-FD0A-965F-4B7679ADA881}"/>
                  </a:ext>
                </a:extLst>
              </p:cNvPr>
              <p:cNvSpPr/>
              <p:nvPr/>
            </p:nvSpPr>
            <p:spPr>
              <a:xfrm>
                <a:off x="6058658" y="4878124"/>
                <a:ext cx="119496" cy="4571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FC46E24E-6D5D-54CD-024D-6166C5B4F53C}"/>
                  </a:ext>
                </a:extLst>
              </p:cNvPr>
              <p:cNvSpPr/>
              <p:nvPr/>
            </p:nvSpPr>
            <p:spPr>
              <a:xfrm>
                <a:off x="5496437" y="4921678"/>
                <a:ext cx="119496" cy="4571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A92B116-F098-B686-1E58-7DA0B783002C}"/>
                </a:ext>
              </a:extLst>
            </p:cNvPr>
            <p:cNvSpPr txBox="1"/>
            <p:nvPr/>
          </p:nvSpPr>
          <p:spPr>
            <a:xfrm>
              <a:off x="1565337" y="5567419"/>
              <a:ext cx="118654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 err="1">
                  <a:latin typeface="Arial" panose="020B0604020202020204" pitchFamily="34" charset="0"/>
                  <a:cs typeface="Arial" panose="020B0604020202020204" pitchFamily="34" charset="0"/>
                </a:rPr>
                <a:t>Occludin</a:t>
              </a:r>
              <a:r>
                <a:rPr lang="en-GB" sz="1000" b="1">
                  <a:latin typeface="Arial" panose="020B0604020202020204" pitchFamily="34" charset="0"/>
                  <a:cs typeface="Arial" panose="020B0604020202020204" pitchFamily="34" charset="0"/>
                </a:rPr>
                <a:t> &amp; ZO-1</a:t>
              </a:r>
              <a:endParaRPr lang="en-GB" sz="1000" b="1" baseline="-25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89F1C333-70E3-EC26-38A5-4574AB87C404}"/>
                </a:ext>
              </a:extLst>
            </p:cNvPr>
            <p:cNvCxnSpPr>
              <a:cxnSpLocks/>
            </p:cNvCxnSpPr>
            <p:nvPr/>
          </p:nvCxnSpPr>
          <p:spPr>
            <a:xfrm>
              <a:off x="4756603" y="6186604"/>
              <a:ext cx="351826" cy="15571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FF69C1F-56AF-3B8A-43F4-8B877B471BCA}"/>
                </a:ext>
              </a:extLst>
            </p:cNvPr>
            <p:cNvSpPr txBox="1"/>
            <p:nvPr/>
          </p:nvSpPr>
          <p:spPr>
            <a:xfrm>
              <a:off x="3750982" y="4207288"/>
              <a:ext cx="6299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LTA</a:t>
              </a:r>
              <a:r>
                <a:rPr lang="en-GB" sz="1200" b="1" baseline="-2500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GB" sz="12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5364D3D-D39C-8FBF-108A-04FE2F11562E}"/>
                </a:ext>
              </a:extLst>
            </p:cNvPr>
            <p:cNvCxnSpPr>
              <a:stCxn id="48" idx="3"/>
              <a:endCxn id="48" idx="3"/>
            </p:cNvCxnSpPr>
            <p:nvPr/>
          </p:nvCxnSpPr>
          <p:spPr>
            <a:xfrm>
              <a:off x="4380898" y="4345787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14061D5-FBE3-A435-C9BC-932B662F3032}"/>
                </a:ext>
              </a:extLst>
            </p:cNvPr>
            <p:cNvGrpSpPr/>
            <p:nvPr/>
          </p:nvGrpSpPr>
          <p:grpSpPr>
            <a:xfrm>
              <a:off x="4331550" y="4276007"/>
              <a:ext cx="448558" cy="144000"/>
              <a:chOff x="4388989" y="3879022"/>
              <a:chExt cx="610224" cy="144000"/>
            </a:xfrm>
          </p:grpSpPr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F374D6F7-0A9F-E751-2A9E-A3B0F9429109}"/>
                  </a:ext>
                </a:extLst>
              </p:cNvPr>
              <p:cNvCxnSpPr>
                <a:stCxn id="48" idx="3"/>
              </p:cNvCxnSpPr>
              <p:nvPr/>
            </p:nvCxnSpPr>
            <p:spPr>
              <a:xfrm flipV="1">
                <a:off x="4409531" y="3949398"/>
                <a:ext cx="589682" cy="5119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9C3302DF-75FB-27E5-369F-8D22CE87BA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88989" y="3879022"/>
                <a:ext cx="0" cy="14400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93BCA62-6A42-EAE8-101C-4F746B8A0CA5}"/>
                </a:ext>
              </a:extLst>
            </p:cNvPr>
            <p:cNvSpPr txBox="1"/>
            <p:nvPr/>
          </p:nvSpPr>
          <p:spPr>
            <a:xfrm>
              <a:off x="4741576" y="4223128"/>
              <a:ext cx="1144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>
                  <a:latin typeface="Arial" panose="020B0604020202020204" pitchFamily="34" charset="0"/>
                  <a:cs typeface="Arial" panose="020B0604020202020204" pitchFamily="34" charset="0"/>
                </a:rPr>
                <a:t>JNJ26993135</a:t>
              </a:r>
              <a:endParaRPr lang="en-GB" sz="1200" b="1" baseline="-25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69356E6D-577F-F025-85FB-A94504D3647C}"/>
                </a:ext>
              </a:extLst>
            </p:cNvPr>
            <p:cNvGrpSpPr/>
            <p:nvPr/>
          </p:nvGrpSpPr>
          <p:grpSpPr>
            <a:xfrm>
              <a:off x="1726179" y="3686443"/>
              <a:ext cx="314044" cy="261610"/>
              <a:chOff x="2145845" y="3533969"/>
              <a:chExt cx="314044" cy="26161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80E32534-027C-FFCA-32E1-308F303C3132}"/>
                  </a:ext>
                </a:extLst>
              </p:cNvPr>
              <p:cNvSpPr/>
              <p:nvPr/>
            </p:nvSpPr>
            <p:spPr>
              <a:xfrm>
                <a:off x="2172222" y="3547183"/>
                <a:ext cx="205494" cy="24621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AE967178-BBF0-550A-0555-5D5CD7DB580D}"/>
                  </a:ext>
                </a:extLst>
              </p:cNvPr>
              <p:cNvSpPr txBox="1"/>
              <p:nvPr/>
            </p:nvSpPr>
            <p:spPr>
              <a:xfrm>
                <a:off x="2145845" y="3533969"/>
                <a:ext cx="31404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10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350DEC3-2116-7B7D-1474-90CF2BA95082}"/>
                </a:ext>
              </a:extLst>
            </p:cNvPr>
            <p:cNvGrpSpPr/>
            <p:nvPr/>
          </p:nvGrpSpPr>
          <p:grpSpPr>
            <a:xfrm>
              <a:off x="5181978" y="4473648"/>
              <a:ext cx="314044" cy="261610"/>
              <a:chOff x="2145845" y="3533969"/>
              <a:chExt cx="314044" cy="26161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E88B1E9A-71C4-68CE-6C77-B69E80ACF3CC}"/>
                  </a:ext>
                </a:extLst>
              </p:cNvPr>
              <p:cNvSpPr/>
              <p:nvPr/>
            </p:nvSpPr>
            <p:spPr>
              <a:xfrm>
                <a:off x="2172222" y="3547183"/>
                <a:ext cx="205494" cy="246218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57B276AF-50AA-9B8B-0485-40F50C9D0F70}"/>
                  </a:ext>
                </a:extLst>
              </p:cNvPr>
              <p:cNvSpPr txBox="1"/>
              <p:nvPr/>
            </p:nvSpPr>
            <p:spPr>
              <a:xfrm>
                <a:off x="2145845" y="3533969"/>
                <a:ext cx="314044" cy="2616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10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F772AE8-E3CF-BCDB-703A-D1EBA608A8BD}"/>
                </a:ext>
              </a:extLst>
            </p:cNvPr>
            <p:cNvSpPr txBox="1"/>
            <p:nvPr/>
          </p:nvSpPr>
          <p:spPr>
            <a:xfrm>
              <a:off x="3666295" y="2599866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5-LO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032CBEF-8EEE-9445-0CB3-9254749C178B}"/>
                </a:ext>
              </a:extLst>
            </p:cNvPr>
            <p:cNvSpPr txBox="1"/>
            <p:nvPr/>
          </p:nvSpPr>
          <p:spPr>
            <a:xfrm>
              <a:off x="3207920" y="2605408"/>
              <a:ext cx="5196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FLAP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18D6054-BFC4-C903-2C2A-6B24DCD3A19E}"/>
                </a:ext>
              </a:extLst>
            </p:cNvPr>
            <p:cNvSpPr txBox="1"/>
            <p:nvPr/>
          </p:nvSpPr>
          <p:spPr>
            <a:xfrm>
              <a:off x="4303068" y="1921950"/>
              <a:ext cx="48923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</a:t>
              </a:r>
              <a:r>
                <a:rPr lang="en-GB" sz="1000" b="1" baseline="-2500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10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ACE15ED-E659-34BF-9CC7-AF3B06BE079F}"/>
                </a:ext>
              </a:extLst>
            </p:cNvPr>
            <p:cNvSpPr txBox="1"/>
            <p:nvPr/>
          </p:nvSpPr>
          <p:spPr>
            <a:xfrm>
              <a:off x="2022551" y="1936305"/>
              <a:ext cx="5469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15-LO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6A88DDE-3F46-9F1A-D41E-A1072BDB5631}"/>
                </a:ext>
              </a:extLst>
            </p:cNvPr>
            <p:cNvSpPr txBox="1"/>
            <p:nvPr/>
          </p:nvSpPr>
          <p:spPr>
            <a:xfrm>
              <a:off x="2203228" y="3135650"/>
              <a:ext cx="5469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12-LO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9BB38B1-654F-1E17-5099-3D4E814614D4}"/>
                </a:ext>
              </a:extLst>
            </p:cNvPr>
            <p:cNvSpPr txBox="1"/>
            <p:nvPr/>
          </p:nvSpPr>
          <p:spPr>
            <a:xfrm>
              <a:off x="1456232" y="3914853"/>
              <a:ext cx="8073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>
                  <a:latin typeface="Arial" panose="020B0604020202020204" pitchFamily="34" charset="0"/>
                  <a:cs typeface="Arial" panose="020B0604020202020204" pitchFamily="34" charset="0"/>
                </a:rPr>
                <a:t>BML-111</a:t>
              </a:r>
              <a:endParaRPr lang="en-GB" sz="1200" b="1" baseline="-25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386CF3DB-6EC9-D5FC-22B6-9099B9A637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09751" y="3402562"/>
              <a:ext cx="0" cy="2880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6AF7F39-69E1-D69D-140D-C240DFA621D0}"/>
                </a:ext>
              </a:extLst>
            </p:cNvPr>
            <p:cNvSpPr txBox="1"/>
            <p:nvPr/>
          </p:nvSpPr>
          <p:spPr>
            <a:xfrm>
              <a:off x="594385" y="6959453"/>
              <a:ext cx="38010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Targets</a:t>
              </a:r>
            </a:p>
            <a:p>
              <a:pPr marL="342900" indent="-342900">
                <a:buAutoNum type="arabicPeriod"/>
              </a:pP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BML-111 (LXA</a:t>
              </a:r>
              <a:r>
                <a:rPr lang="en-GB" sz="1200" baseline="-25000">
                  <a:latin typeface="Arial" panose="020B0604020202020204" pitchFamily="34" charset="0"/>
                  <a:cs typeface="Arial" panose="020B0604020202020204" pitchFamily="34" charset="0"/>
                </a:rPr>
                <a:t>4 </a:t>
              </a: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receptor agonist)</a:t>
              </a:r>
            </a:p>
            <a:p>
              <a:pPr marL="342900" indent="-342900">
                <a:buAutoNum type="arabicPeriod"/>
              </a:pP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JNJ26993135 (LTA</a:t>
              </a:r>
              <a:r>
                <a:rPr lang="en-GB" sz="1200" baseline="-2500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H enzyme inhibitor)</a:t>
              </a:r>
            </a:p>
            <a:p>
              <a:pPr marL="342900" indent="-342900">
                <a:buAutoNum type="arabicPeriod"/>
              </a:pPr>
              <a:endParaRPr lang="en-GB" sz="1200" baseline="-25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AEA5F0F5-81D3-D9EF-05DD-2C2FF32183E7}"/>
                </a:ext>
              </a:extLst>
            </p:cNvPr>
            <p:cNvGrpSpPr/>
            <p:nvPr/>
          </p:nvGrpSpPr>
          <p:grpSpPr>
            <a:xfrm>
              <a:off x="1088205" y="3303191"/>
              <a:ext cx="425158" cy="461665"/>
              <a:chOff x="739141" y="3794759"/>
              <a:chExt cx="335279" cy="372798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86EDAE06-1FF5-7A04-3D13-D02750A4C1F1}"/>
                  </a:ext>
                </a:extLst>
              </p:cNvPr>
              <p:cNvGrpSpPr/>
              <p:nvPr/>
            </p:nvGrpSpPr>
            <p:grpSpPr>
              <a:xfrm>
                <a:off x="744214" y="3881843"/>
                <a:ext cx="330206" cy="234716"/>
                <a:chOff x="1451115" y="6480847"/>
                <a:chExt cx="544433" cy="285873"/>
              </a:xfrm>
            </p:grpSpPr>
            <p:grpSp>
              <p:nvGrpSpPr>
                <p:cNvPr id="74" name="Group 73">
                  <a:extLst>
                    <a:ext uri="{FF2B5EF4-FFF2-40B4-BE49-F238E27FC236}">
                      <a16:creationId xmlns:a16="http://schemas.microsoft.com/office/drawing/2014/main" id="{338DE557-FD3E-23B5-CD99-3EE16277D58C}"/>
                    </a:ext>
                  </a:extLst>
                </p:cNvPr>
                <p:cNvGrpSpPr/>
                <p:nvPr/>
              </p:nvGrpSpPr>
              <p:grpSpPr>
                <a:xfrm>
                  <a:off x="1451115" y="6484351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4D44C23F-3898-7E21-0F18-33BA3F94FAC9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0" name="Flowchart: Connector 99">
                    <a:extLst>
                      <a:ext uri="{FF2B5EF4-FFF2-40B4-BE49-F238E27FC236}">
                        <a16:creationId xmlns:a16="http://schemas.microsoft.com/office/drawing/2014/main" id="{E409AC8E-5E2F-8D84-493E-F3EDBA8DD27D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1" name="Flowchart: Connector 100">
                    <a:extLst>
                      <a:ext uri="{FF2B5EF4-FFF2-40B4-BE49-F238E27FC236}">
                        <a16:creationId xmlns:a16="http://schemas.microsoft.com/office/drawing/2014/main" id="{168570BB-C8A5-B1C0-EFF6-B9939A2B78FE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40FCA436-5AD0-F987-9002-B3524707AE82}"/>
                    </a:ext>
                  </a:extLst>
                </p:cNvPr>
                <p:cNvGrpSpPr/>
                <p:nvPr/>
              </p:nvGrpSpPr>
              <p:grpSpPr>
                <a:xfrm>
                  <a:off x="1533185" y="6483771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56738C1A-AAA8-707C-F3B9-0BDC76D8EB32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7" name="Flowchart: Connector 96">
                    <a:extLst>
                      <a:ext uri="{FF2B5EF4-FFF2-40B4-BE49-F238E27FC236}">
                        <a16:creationId xmlns:a16="http://schemas.microsoft.com/office/drawing/2014/main" id="{B0256B30-14C3-D0A4-36C9-AA4AFF605DD8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8" name="Flowchart: Connector 97">
                    <a:extLst>
                      <a:ext uri="{FF2B5EF4-FFF2-40B4-BE49-F238E27FC236}">
                        <a16:creationId xmlns:a16="http://schemas.microsoft.com/office/drawing/2014/main" id="{4114FC14-033E-FD7A-A7DD-F3F76A9C3E06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6" name="Group 75">
                  <a:extLst>
                    <a:ext uri="{FF2B5EF4-FFF2-40B4-BE49-F238E27FC236}">
                      <a16:creationId xmlns:a16="http://schemas.microsoft.com/office/drawing/2014/main" id="{EE4D4453-698B-69CE-CF91-3D8D0D405ED2}"/>
                    </a:ext>
                  </a:extLst>
                </p:cNvPr>
                <p:cNvGrpSpPr/>
                <p:nvPr/>
              </p:nvGrpSpPr>
              <p:grpSpPr>
                <a:xfrm>
                  <a:off x="1617009" y="6483180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93" name="Rectangle 92">
                    <a:extLst>
                      <a:ext uri="{FF2B5EF4-FFF2-40B4-BE49-F238E27FC236}">
                        <a16:creationId xmlns:a16="http://schemas.microsoft.com/office/drawing/2014/main" id="{853E05C7-93CE-EDB5-2786-07397A0F1FCB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4" name="Flowchart: Connector 93">
                    <a:extLst>
                      <a:ext uri="{FF2B5EF4-FFF2-40B4-BE49-F238E27FC236}">
                        <a16:creationId xmlns:a16="http://schemas.microsoft.com/office/drawing/2014/main" id="{BCEF919C-9315-EFB7-7B88-3440354EC40D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5" name="Flowchart: Connector 94">
                    <a:extLst>
                      <a:ext uri="{FF2B5EF4-FFF2-40B4-BE49-F238E27FC236}">
                        <a16:creationId xmlns:a16="http://schemas.microsoft.com/office/drawing/2014/main" id="{52B2D9AD-5071-6F33-41C7-F7D177640F46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8D745FFE-6213-BA02-78CA-CF11F6F02DFC}"/>
                    </a:ext>
                  </a:extLst>
                </p:cNvPr>
                <p:cNvGrpSpPr/>
                <p:nvPr/>
              </p:nvGrpSpPr>
              <p:grpSpPr>
                <a:xfrm>
                  <a:off x="1697308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90" name="Rectangle 89">
                    <a:extLst>
                      <a:ext uri="{FF2B5EF4-FFF2-40B4-BE49-F238E27FC236}">
                        <a16:creationId xmlns:a16="http://schemas.microsoft.com/office/drawing/2014/main" id="{5FBAD9A2-43AB-1774-FAEB-6E885F24EBC2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1" name="Flowchart: Connector 90">
                    <a:extLst>
                      <a:ext uri="{FF2B5EF4-FFF2-40B4-BE49-F238E27FC236}">
                        <a16:creationId xmlns:a16="http://schemas.microsoft.com/office/drawing/2014/main" id="{18511D01-0495-02BA-67A5-014C5AC54CBD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2" name="Flowchart: Connector 91">
                    <a:extLst>
                      <a:ext uri="{FF2B5EF4-FFF2-40B4-BE49-F238E27FC236}">
                        <a16:creationId xmlns:a16="http://schemas.microsoft.com/office/drawing/2014/main" id="{471BF67E-EAE8-BA2A-1204-63A4763EE92F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67771E01-EF61-DD64-0799-48C0072E9D65}"/>
                    </a:ext>
                  </a:extLst>
                </p:cNvPr>
                <p:cNvGrpSpPr/>
                <p:nvPr/>
              </p:nvGrpSpPr>
              <p:grpSpPr>
                <a:xfrm>
                  <a:off x="1777263" y="6482336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47847655-F805-3F19-E89D-5A0E474CDA4D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8" name="Flowchart: Connector 87">
                    <a:extLst>
                      <a:ext uri="{FF2B5EF4-FFF2-40B4-BE49-F238E27FC236}">
                        <a16:creationId xmlns:a16="http://schemas.microsoft.com/office/drawing/2014/main" id="{6BED2D23-58C0-14FC-ADE5-0EB818E22908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9" name="Flowchart: Connector 88">
                    <a:extLst>
                      <a:ext uri="{FF2B5EF4-FFF2-40B4-BE49-F238E27FC236}">
                        <a16:creationId xmlns:a16="http://schemas.microsoft.com/office/drawing/2014/main" id="{65D8FD69-706D-8230-1832-370E2D6082E8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D5DBD471-0896-5946-438F-7072F6D8C066}"/>
                    </a:ext>
                  </a:extLst>
                </p:cNvPr>
                <p:cNvGrpSpPr/>
                <p:nvPr/>
              </p:nvGrpSpPr>
              <p:grpSpPr>
                <a:xfrm>
                  <a:off x="1863546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84" name="Rectangle 83">
                    <a:extLst>
                      <a:ext uri="{FF2B5EF4-FFF2-40B4-BE49-F238E27FC236}">
                        <a16:creationId xmlns:a16="http://schemas.microsoft.com/office/drawing/2014/main" id="{37A334F2-7E35-D113-D361-39D3C8BDD2C5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5" name="Flowchart: Connector 84">
                    <a:extLst>
                      <a:ext uri="{FF2B5EF4-FFF2-40B4-BE49-F238E27FC236}">
                        <a16:creationId xmlns:a16="http://schemas.microsoft.com/office/drawing/2014/main" id="{305A9107-6C68-8EDC-6645-18D2FA9DC2F3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6" name="Flowchart: Connector 85">
                    <a:extLst>
                      <a:ext uri="{FF2B5EF4-FFF2-40B4-BE49-F238E27FC236}">
                        <a16:creationId xmlns:a16="http://schemas.microsoft.com/office/drawing/2014/main" id="{A8A49393-3369-5A3B-F51F-E8501E57D381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71292558-3647-B6BF-5EF2-779C6723228E}"/>
                    </a:ext>
                  </a:extLst>
                </p:cNvPr>
                <p:cNvGrpSpPr/>
                <p:nvPr/>
              </p:nvGrpSpPr>
              <p:grpSpPr>
                <a:xfrm>
                  <a:off x="1949485" y="6480847"/>
                  <a:ext cx="46063" cy="282369"/>
                  <a:chOff x="1451115" y="6484351"/>
                  <a:chExt cx="46063" cy="282369"/>
                </a:xfrm>
              </p:grpSpPr>
              <p:sp>
                <p:nvSpPr>
                  <p:cNvPr id="81" name="Rectangle 80">
                    <a:extLst>
                      <a:ext uri="{FF2B5EF4-FFF2-40B4-BE49-F238E27FC236}">
                        <a16:creationId xmlns:a16="http://schemas.microsoft.com/office/drawing/2014/main" id="{D56ACC93-5733-E4D2-80B4-1FFE4CC1BCA4}"/>
                      </a:ext>
                    </a:extLst>
                  </p:cNvPr>
                  <p:cNvSpPr/>
                  <p:nvPr/>
                </p:nvSpPr>
                <p:spPr>
                  <a:xfrm>
                    <a:off x="1451115" y="6509009"/>
                    <a:ext cx="45719" cy="23219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2" name="Flowchart: Connector 81">
                    <a:extLst>
                      <a:ext uri="{FF2B5EF4-FFF2-40B4-BE49-F238E27FC236}">
                        <a16:creationId xmlns:a16="http://schemas.microsoft.com/office/drawing/2014/main" id="{BADEE03A-BCB0-8FD4-EC20-16DD7E1A0B81}"/>
                      </a:ext>
                    </a:extLst>
                  </p:cNvPr>
                  <p:cNvSpPr/>
                  <p:nvPr/>
                </p:nvSpPr>
                <p:spPr>
                  <a:xfrm>
                    <a:off x="1451115" y="648435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83" name="Flowchart: Connector 82">
                    <a:extLst>
                      <a:ext uri="{FF2B5EF4-FFF2-40B4-BE49-F238E27FC236}">
                        <a16:creationId xmlns:a16="http://schemas.microsoft.com/office/drawing/2014/main" id="{9C1A450B-02FD-3043-F0AA-74273372F665}"/>
                      </a:ext>
                    </a:extLst>
                  </p:cNvPr>
                  <p:cNvSpPr/>
                  <p:nvPr/>
                </p:nvSpPr>
                <p:spPr>
                  <a:xfrm>
                    <a:off x="1451459" y="6721001"/>
                    <a:ext cx="45719" cy="45719"/>
                  </a:xfrm>
                  <a:prstGeom prst="flowChartConnector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FD190352-0BA3-0931-F7D6-ECFC122FD5CD}"/>
                  </a:ext>
                </a:extLst>
              </p:cNvPr>
              <p:cNvSpPr/>
              <p:nvPr/>
            </p:nvSpPr>
            <p:spPr>
              <a:xfrm>
                <a:off x="739141" y="3794759"/>
                <a:ext cx="169984" cy="93199"/>
              </a:xfrm>
              <a:custGeom>
                <a:avLst/>
                <a:gdLst>
                  <a:gd name="connsiteX0" fmla="*/ 18756 w 169984"/>
                  <a:gd name="connsiteY0" fmla="*/ 93199 h 93199"/>
                  <a:gd name="connsiteX1" fmla="*/ 8206 w 169984"/>
                  <a:gd name="connsiteY1" fmla="*/ 24619 h 93199"/>
                  <a:gd name="connsiteX2" fmla="*/ 124264 w 169984"/>
                  <a:gd name="connsiteY2" fmla="*/ 36928 h 93199"/>
                  <a:gd name="connsiteX3" fmla="*/ 169984 w 169984"/>
                  <a:gd name="connsiteY3" fmla="*/ 0 h 9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984" h="93199">
                    <a:moveTo>
                      <a:pt x="18756" y="93199"/>
                    </a:moveTo>
                    <a:cubicBezTo>
                      <a:pt x="4688" y="63598"/>
                      <a:pt x="-9379" y="33997"/>
                      <a:pt x="8206" y="24619"/>
                    </a:cubicBezTo>
                    <a:cubicBezTo>
                      <a:pt x="25791" y="15241"/>
                      <a:pt x="97301" y="41031"/>
                      <a:pt x="124264" y="36928"/>
                    </a:cubicBezTo>
                    <a:cubicBezTo>
                      <a:pt x="151227" y="32825"/>
                      <a:pt x="160605" y="16412"/>
                      <a:pt x="169984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D9B6EE60-95A9-33D5-5D66-D88473A0FA49}"/>
                  </a:ext>
                </a:extLst>
              </p:cNvPr>
              <p:cNvSpPr/>
              <p:nvPr/>
            </p:nvSpPr>
            <p:spPr>
              <a:xfrm>
                <a:off x="934695" y="4102429"/>
                <a:ext cx="127338" cy="65128"/>
              </a:xfrm>
              <a:custGeom>
                <a:avLst/>
                <a:gdLst>
                  <a:gd name="connsiteX0" fmla="*/ 87923 w 87923"/>
                  <a:gd name="connsiteY0" fmla="*/ 0 h 81678"/>
                  <a:gd name="connsiteX1" fmla="*/ 61546 w 87923"/>
                  <a:gd name="connsiteY1" fmla="*/ 79130 h 81678"/>
                  <a:gd name="connsiteX2" fmla="*/ 0 w 87923"/>
                  <a:gd name="connsiteY2" fmla="*/ 54512 h 8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923" h="81678">
                    <a:moveTo>
                      <a:pt x="87923" y="0"/>
                    </a:moveTo>
                    <a:cubicBezTo>
                      <a:pt x="82061" y="35022"/>
                      <a:pt x="76200" y="70045"/>
                      <a:pt x="61546" y="79130"/>
                    </a:cubicBezTo>
                    <a:cubicBezTo>
                      <a:pt x="46892" y="88215"/>
                      <a:pt x="23446" y="71363"/>
                      <a:pt x="0" y="54512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Arc 67">
                <a:extLst>
                  <a:ext uri="{FF2B5EF4-FFF2-40B4-BE49-F238E27FC236}">
                    <a16:creationId xmlns:a16="http://schemas.microsoft.com/office/drawing/2014/main" id="{56028121-C214-4E33-5537-5BEDA87AFF2A}"/>
                  </a:ext>
                </a:extLst>
              </p:cNvPr>
              <p:cNvSpPr/>
              <p:nvPr/>
            </p:nvSpPr>
            <p:spPr>
              <a:xfrm>
                <a:off x="807126" y="3862322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Arc 68">
                <a:extLst>
                  <a:ext uri="{FF2B5EF4-FFF2-40B4-BE49-F238E27FC236}">
                    <a16:creationId xmlns:a16="http://schemas.microsoft.com/office/drawing/2014/main" id="{31CF9071-94A9-826C-FF1E-FAF14A053770}"/>
                  </a:ext>
                </a:extLst>
              </p:cNvPr>
              <p:cNvSpPr/>
              <p:nvPr/>
            </p:nvSpPr>
            <p:spPr>
              <a:xfrm>
                <a:off x="905016" y="3865258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Arc 69">
                <a:extLst>
                  <a:ext uri="{FF2B5EF4-FFF2-40B4-BE49-F238E27FC236}">
                    <a16:creationId xmlns:a16="http://schemas.microsoft.com/office/drawing/2014/main" id="{239D99FC-0E42-0626-B334-2559BD75A529}"/>
                  </a:ext>
                </a:extLst>
              </p:cNvPr>
              <p:cNvSpPr/>
              <p:nvPr/>
            </p:nvSpPr>
            <p:spPr>
              <a:xfrm>
                <a:off x="1006425" y="3866419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Arc 70">
                <a:extLst>
                  <a:ext uri="{FF2B5EF4-FFF2-40B4-BE49-F238E27FC236}">
                    <a16:creationId xmlns:a16="http://schemas.microsoft.com/office/drawing/2014/main" id="{5BF9E8CB-F92C-A2AD-F4CC-A2E5E2178204}"/>
                  </a:ext>
                </a:extLst>
              </p:cNvPr>
              <p:cNvSpPr/>
              <p:nvPr/>
            </p:nvSpPr>
            <p:spPr>
              <a:xfrm flipV="1">
                <a:off x="756138" y="4048706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Arc 71">
                <a:extLst>
                  <a:ext uri="{FF2B5EF4-FFF2-40B4-BE49-F238E27FC236}">
                    <a16:creationId xmlns:a16="http://schemas.microsoft.com/office/drawing/2014/main" id="{C12FDBFD-9146-0823-5732-F0009DA5C3A3}"/>
                  </a:ext>
                </a:extLst>
              </p:cNvPr>
              <p:cNvSpPr/>
              <p:nvPr/>
            </p:nvSpPr>
            <p:spPr>
              <a:xfrm flipV="1">
                <a:off x="859304" y="4048128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3" name="Arc 72">
                <a:extLst>
                  <a:ext uri="{FF2B5EF4-FFF2-40B4-BE49-F238E27FC236}">
                    <a16:creationId xmlns:a16="http://schemas.microsoft.com/office/drawing/2014/main" id="{9794EE46-9128-96C6-E656-8CAB9ABD3D6A}"/>
                  </a:ext>
                </a:extLst>
              </p:cNvPr>
              <p:cNvSpPr/>
              <p:nvPr/>
            </p:nvSpPr>
            <p:spPr>
              <a:xfrm flipV="1">
                <a:off x="955430" y="4051069"/>
                <a:ext cx="50996" cy="88933"/>
              </a:xfrm>
              <a:prstGeom prst="arc">
                <a:avLst>
                  <a:gd name="adj1" fmla="val 10945187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4D7F4830-AAE1-C982-B2EE-F1B3DEFB38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60546" y="5513358"/>
              <a:ext cx="0" cy="2880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54AA5DAD-E9A9-C555-4C42-0D73EEC53D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96221" y="6175310"/>
              <a:ext cx="0" cy="2880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7" name="TextBox 276">
            <a:extLst>
              <a:ext uri="{FF2B5EF4-FFF2-40B4-BE49-F238E27FC236}">
                <a16:creationId xmlns:a16="http://schemas.microsoft.com/office/drawing/2014/main" id="{06159484-5768-5603-3499-84C2B9679417}"/>
              </a:ext>
            </a:extLst>
          </p:cNvPr>
          <p:cNvSpPr txBox="1"/>
          <p:nvPr/>
        </p:nvSpPr>
        <p:spPr>
          <a:xfrm>
            <a:off x="259679" y="7211752"/>
            <a:ext cx="6338642" cy="10618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GB" sz="10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S</a:t>
            </a:r>
            <a:r>
              <a:rPr lang="en-GB" sz="105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GB" sz="10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Schematic of the proposed signalling mechanism of lipoxin and LTA</a:t>
            </a:r>
            <a:r>
              <a:rPr lang="en-GB" sz="105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GB" sz="1050" b="1" dirty="0">
                <a:solidFill>
                  <a:srgbClr val="6666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n-GB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generation of leukotrienes can follow the signalling pathway that would produce the potent inflammatory mediator leukotriene B4 (LTB</a:t>
            </a:r>
            <a:r>
              <a:rPr lang="en-GB" sz="105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B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or the resolution of inflammation with the formation of lipoxin A</a:t>
            </a:r>
            <a:r>
              <a:rPr lang="en-GB" sz="105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B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(LXA</a:t>
            </a:r>
            <a:r>
              <a:rPr lang="en-GB" sz="105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B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Here we use two targets that could enhance the resolution of inflammation after the addition of </a:t>
            </a:r>
            <a:r>
              <a:rPr lang="en-GB" sz="105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P. aeruginosa</a:t>
            </a:r>
            <a:r>
              <a:rPr lang="en-GB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with LXA</a:t>
            </a:r>
            <a:r>
              <a:rPr lang="en-GB" sz="105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B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receptor agonist (BML-111) and an inhibitor of leukotriene A</a:t>
            </a:r>
            <a:r>
              <a:rPr lang="en-GB" sz="1050" baseline="-25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B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hydrolase (JNJ26993135).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FEE2CF5B-8376-4F0C-BAB0-C9DC64D05225}"/>
              </a:ext>
            </a:extLst>
          </p:cNvPr>
          <p:cNvSpPr txBox="1"/>
          <p:nvPr/>
        </p:nvSpPr>
        <p:spPr>
          <a:xfrm>
            <a:off x="368300" y="330200"/>
            <a:ext cx="215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Supplementary Fig 6 </a:t>
            </a:r>
          </a:p>
        </p:txBody>
      </p:sp>
    </p:spTree>
    <p:extLst>
      <p:ext uri="{BB962C8B-B14F-4D97-AF65-F5344CB8AC3E}">
        <p14:creationId xmlns:p14="http://schemas.microsoft.com/office/powerpoint/2010/main" val="406342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148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Kameljit Kalsi</dc:creator>
  <cp:lastModifiedBy>Kameljit Kalsi</cp:lastModifiedBy>
  <cp:revision>1</cp:revision>
  <dcterms:created xsi:type="dcterms:W3CDTF">2022-06-02T11:21:00Z</dcterms:created>
  <dcterms:modified xsi:type="dcterms:W3CDTF">2022-06-02T11:21:37Z</dcterms:modified>
</cp:coreProperties>
</file>