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010" y="21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3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00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6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22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28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98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6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2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0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5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53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A4D7A-78D3-478A-A708-97B2FEC30B69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8C402-D03E-42A3-BE6C-0644FF2FB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1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18" Type="http://schemas.openxmlformats.org/officeDocument/2006/relationships/image" Target="../media/image16.tiff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5.tiff"/><Relationship Id="rId2" Type="http://schemas.openxmlformats.org/officeDocument/2006/relationships/image" Target="../media/image1.png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10" Type="http://schemas.openxmlformats.org/officeDocument/2006/relationships/image" Target="../media/image8.tiff"/><Relationship Id="rId19" Type="http://schemas.openxmlformats.org/officeDocument/2006/relationships/image" Target="../media/image17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BB6DC1-3AFB-5235-083C-435B262D4E9B}"/>
              </a:ext>
            </a:extLst>
          </p:cNvPr>
          <p:cNvSpPr txBox="1"/>
          <p:nvPr/>
        </p:nvSpPr>
        <p:spPr>
          <a:xfrm>
            <a:off x="368300" y="330200"/>
            <a:ext cx="210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Supplementary Fig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7D050-87BF-C785-BB66-317A1A4E6E66}"/>
              </a:ext>
            </a:extLst>
          </p:cNvPr>
          <p:cNvSpPr txBox="1"/>
          <p:nvPr/>
        </p:nvSpPr>
        <p:spPr>
          <a:xfrm>
            <a:off x="1722508" y="816527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9132-0791-782F-7145-56E154035DAC}"/>
              </a:ext>
            </a:extLst>
          </p:cNvPr>
          <p:cNvSpPr txBox="1"/>
          <p:nvPr/>
        </p:nvSpPr>
        <p:spPr>
          <a:xfrm>
            <a:off x="3180479" y="843495"/>
            <a:ext cx="106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PAF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9D8C60-1A86-D7FA-EA22-FC84236EE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34" y="1078979"/>
            <a:ext cx="1202400" cy="1202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E2B861-1672-9535-3B36-9C4BE4D3254A}"/>
              </a:ext>
            </a:extLst>
          </p:cNvPr>
          <p:cNvSpPr txBox="1"/>
          <p:nvPr/>
        </p:nvSpPr>
        <p:spPr>
          <a:xfrm rot="16200000">
            <a:off x="1084420" y="1453725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79F44-910D-28B3-4EF4-1394056F8D55}"/>
              </a:ext>
            </a:extLst>
          </p:cNvPr>
          <p:cNvSpPr txBox="1"/>
          <p:nvPr/>
        </p:nvSpPr>
        <p:spPr>
          <a:xfrm rot="16200000">
            <a:off x="1094038" y="278497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AD23B97-7F64-2659-0988-080FDCB01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22" y="3664360"/>
            <a:ext cx="1202400" cy="1202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1EA711-7E67-42F2-1150-4B19CE89A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86" y="3664360"/>
            <a:ext cx="1202400" cy="1202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10BB9B8-879B-355E-6689-E8D71E76F52E}"/>
              </a:ext>
            </a:extLst>
          </p:cNvPr>
          <p:cNvSpPr txBox="1"/>
          <p:nvPr/>
        </p:nvSpPr>
        <p:spPr>
          <a:xfrm rot="16200000">
            <a:off x="895454" y="4116628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FA748C-00D0-DD2D-8FAB-74D7A1AFBE30}"/>
              </a:ext>
            </a:extLst>
          </p:cNvPr>
          <p:cNvSpPr txBox="1"/>
          <p:nvPr/>
        </p:nvSpPr>
        <p:spPr>
          <a:xfrm rot="16200000">
            <a:off x="1108652" y="541029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BA5FAD1-E06E-9FA5-8470-2C1A6257B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31" y="3664360"/>
            <a:ext cx="1202400" cy="1202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E96DA0-C4FB-BCAB-DB00-A1BDF0B00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86" y="6318292"/>
            <a:ext cx="1202400" cy="1202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CEA3418-320F-E55F-76C7-959F455719B5}"/>
              </a:ext>
            </a:extLst>
          </p:cNvPr>
          <p:cNvSpPr txBox="1"/>
          <p:nvPr/>
        </p:nvSpPr>
        <p:spPr>
          <a:xfrm rot="16200000">
            <a:off x="828958" y="6776474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E-cadherin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FFB992-E822-B412-B4A8-C63B06E2ECBE}"/>
              </a:ext>
            </a:extLst>
          </p:cNvPr>
          <p:cNvSpPr txBox="1"/>
          <p:nvPr/>
        </p:nvSpPr>
        <p:spPr>
          <a:xfrm rot="16200000">
            <a:off x="1097461" y="808267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endParaRPr lang="en-GB" sz="14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0E40F15-A41C-A3BB-A934-F0BD8C459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53" y="6318292"/>
            <a:ext cx="1202400" cy="1202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6D9E239-C026-0AEA-E06E-F4963ABC9C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21" y="6330184"/>
            <a:ext cx="1202400" cy="120240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C40A1BE-ECE6-1C9F-73EF-918B05FAB801}"/>
              </a:ext>
            </a:extLst>
          </p:cNvPr>
          <p:cNvCxnSpPr>
            <a:cxnSpLocks/>
          </p:cNvCxnSpPr>
          <p:nvPr/>
        </p:nvCxnSpPr>
        <p:spPr>
          <a:xfrm>
            <a:off x="2548879" y="4737134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D30C50A-80A8-8F46-39AF-BDEA0B91B2AA}"/>
              </a:ext>
            </a:extLst>
          </p:cNvPr>
          <p:cNvCxnSpPr>
            <a:cxnSpLocks/>
          </p:cNvCxnSpPr>
          <p:nvPr/>
        </p:nvCxnSpPr>
        <p:spPr>
          <a:xfrm>
            <a:off x="2560607" y="2168008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BA0DB87-22AF-B3FE-91B3-2BAF4E85EF77}"/>
              </a:ext>
            </a:extLst>
          </p:cNvPr>
          <p:cNvCxnSpPr>
            <a:cxnSpLocks/>
          </p:cNvCxnSpPr>
          <p:nvPr/>
        </p:nvCxnSpPr>
        <p:spPr>
          <a:xfrm>
            <a:off x="2535608" y="7399484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FD50624-A767-AD08-2758-2AC64366A5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23" y="2383755"/>
            <a:ext cx="1202400" cy="120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A841C-1AA1-D283-0CAC-B4F588EE73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78" y="2377958"/>
            <a:ext cx="1202400" cy="120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D265C2-0975-9F60-83CD-8CB2E239A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12" y="2375927"/>
            <a:ext cx="1202400" cy="120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297AD-8463-4AD8-5EE4-9C806904E1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22" y="5022537"/>
            <a:ext cx="1202400" cy="120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7523FE-C781-3CBD-985D-113A6D009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86" y="5022537"/>
            <a:ext cx="1202400" cy="1202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CB6984-3F32-966F-5C0C-E87662DE99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46" y="5022537"/>
            <a:ext cx="1202400" cy="1202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75DA9B-02E0-6338-466D-EEAA74A226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97" y="7635358"/>
            <a:ext cx="1202400" cy="1202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8CDF43-C627-65A2-5842-301D3A1A12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61" y="7635358"/>
            <a:ext cx="1202400" cy="1202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26FFFB0-1933-CFC6-F1F1-CD3DCE0A43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21" y="7644646"/>
            <a:ext cx="1202400" cy="120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CD311-88FB-94A8-20CD-CABAEE56C1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47" y="1078979"/>
            <a:ext cx="1202400" cy="120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9F0A1-082A-5C61-5D69-BDB7FC511B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23" y="1084607"/>
            <a:ext cx="1202400" cy="12024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E12E47-11CA-64A1-BF97-5907AA747E07}"/>
              </a:ext>
            </a:extLst>
          </p:cNvPr>
          <p:cNvCxnSpPr>
            <a:cxnSpLocks/>
          </p:cNvCxnSpPr>
          <p:nvPr/>
        </p:nvCxnSpPr>
        <p:spPr>
          <a:xfrm>
            <a:off x="2548135" y="2179046"/>
            <a:ext cx="1147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E4E885-CC6E-BD5D-CC1D-298BAB92BC81}"/>
              </a:ext>
            </a:extLst>
          </p:cNvPr>
          <p:cNvSpPr txBox="1"/>
          <p:nvPr/>
        </p:nvSpPr>
        <p:spPr>
          <a:xfrm>
            <a:off x="680605" y="8847046"/>
            <a:ext cx="5496790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05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Figure S3. BML-111 restores PAF-reduced ZO-1.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 Images of 16HBE14o- cells treated with </a:t>
            </a:r>
            <a:r>
              <a:rPr lang="en-GB" sz="105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Pseudomonas aeruginosa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filtrate (PAF) or PAF + </a:t>
            </a:r>
            <a:r>
              <a:rPr lang="en-GB" sz="105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200 nmol/L 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BML-111 and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immunostained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for ZO-1  or Claudin-1 or E-cadherin (red) with corresponding images of nuclei stained with 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Dapi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(blue). All images were obtained at ×63 magnification. Scale bars (20 </a:t>
            </a:r>
            <a:r>
              <a:rPr lang="en-GB" sz="105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μm</a:t>
            </a:r>
            <a:r>
              <a:rPr lang="en-GB" sz="10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) are shown on control images only but are applicable to all.</a:t>
            </a:r>
          </a:p>
          <a:p>
            <a:pPr algn="just"/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D9DA3-2D26-3566-8DD0-0C0147EEE3F0}"/>
              </a:ext>
            </a:extLst>
          </p:cNvPr>
          <p:cNvSpPr txBox="1"/>
          <p:nvPr/>
        </p:nvSpPr>
        <p:spPr>
          <a:xfrm>
            <a:off x="3862046" y="666891"/>
            <a:ext cx="168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200 nmol/L BML-111 + PAF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91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95</Words>
  <Application>Microsoft Office PowerPoint</Application>
  <PresentationFormat>A4 Paper (210x297 mm)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Kameljit Kalsi</dc:creator>
  <cp:lastModifiedBy>Kameljit Kalsi</cp:lastModifiedBy>
  <cp:revision>2</cp:revision>
  <dcterms:created xsi:type="dcterms:W3CDTF">2022-06-02T11:18:06Z</dcterms:created>
  <dcterms:modified xsi:type="dcterms:W3CDTF">2023-03-30T15:21:30Z</dcterms:modified>
</cp:coreProperties>
</file>