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010" y="27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CA88D-B724-4F6E-A72D-D3376AA354D6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B909-59D4-4DC7-9C04-DDA5B0725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02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CA88D-B724-4F6E-A72D-D3376AA354D6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B909-59D4-4DC7-9C04-DDA5B0725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915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CA88D-B724-4F6E-A72D-D3376AA354D6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B909-59D4-4DC7-9C04-DDA5B0725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46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CA88D-B724-4F6E-A72D-D3376AA354D6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B909-59D4-4DC7-9C04-DDA5B0725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72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CA88D-B724-4F6E-A72D-D3376AA354D6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B909-59D4-4DC7-9C04-DDA5B0725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819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CA88D-B724-4F6E-A72D-D3376AA354D6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B909-59D4-4DC7-9C04-DDA5B0725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28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CA88D-B724-4F6E-A72D-D3376AA354D6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B909-59D4-4DC7-9C04-DDA5B0725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71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CA88D-B724-4F6E-A72D-D3376AA354D6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B909-59D4-4DC7-9C04-DDA5B0725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097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CA88D-B724-4F6E-A72D-D3376AA354D6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B909-59D4-4DC7-9C04-DDA5B0725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149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CA88D-B724-4F6E-A72D-D3376AA354D6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B909-59D4-4DC7-9C04-DDA5B0725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777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CA88D-B724-4F6E-A72D-D3376AA354D6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B909-59D4-4DC7-9C04-DDA5B0725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84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CA88D-B724-4F6E-A72D-D3376AA354D6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1B909-59D4-4DC7-9C04-DDA5B0725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32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tiff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F7C6E8-ED58-C269-5E29-D089452D06A2}"/>
              </a:ext>
            </a:extLst>
          </p:cNvPr>
          <p:cNvSpPr txBox="1"/>
          <p:nvPr/>
        </p:nvSpPr>
        <p:spPr>
          <a:xfrm>
            <a:off x="1722508" y="774717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B2C861-D157-191C-969D-0EA86AB6D1F3}"/>
              </a:ext>
            </a:extLst>
          </p:cNvPr>
          <p:cNvSpPr txBox="1"/>
          <p:nvPr/>
        </p:nvSpPr>
        <p:spPr>
          <a:xfrm>
            <a:off x="3180479" y="775559"/>
            <a:ext cx="1069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PAF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B96E2-A32C-E315-23EC-B0F0CE42919C}"/>
              </a:ext>
            </a:extLst>
          </p:cNvPr>
          <p:cNvSpPr txBox="1"/>
          <p:nvPr/>
        </p:nvSpPr>
        <p:spPr>
          <a:xfrm>
            <a:off x="3862046" y="590051"/>
            <a:ext cx="1686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200 nmol/L BML-111 + PAF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11BD5E-9B3C-9CF2-CB88-1781409F6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03465" y="1006591"/>
            <a:ext cx="1202046" cy="12020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1811D6-B589-3CB5-8BC8-DA81B26C1890}"/>
              </a:ext>
            </a:extLst>
          </p:cNvPr>
          <p:cNvSpPr txBox="1"/>
          <p:nvPr/>
        </p:nvSpPr>
        <p:spPr>
          <a:xfrm>
            <a:off x="0" y="217775"/>
            <a:ext cx="2104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Supplementary Fig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CCC7D8-C456-1DD7-62B8-29159ED15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91648" y="998296"/>
            <a:ext cx="1207903" cy="12079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9ECFCC-1E7A-756D-7ED3-19B55D1DA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91193" y="989238"/>
            <a:ext cx="1207904" cy="12079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1B474F6-2D90-42D2-2B7A-9C5E95ED8D4C}"/>
              </a:ext>
            </a:extLst>
          </p:cNvPr>
          <p:cNvSpPr txBox="1"/>
          <p:nvPr/>
        </p:nvSpPr>
        <p:spPr>
          <a:xfrm rot="16200000">
            <a:off x="1084420" y="1453725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ZO-1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E6262C-CAF9-2FF4-4C75-FDA288A42A91}"/>
              </a:ext>
            </a:extLst>
          </p:cNvPr>
          <p:cNvSpPr txBox="1"/>
          <p:nvPr/>
        </p:nvSpPr>
        <p:spPr>
          <a:xfrm rot="16200000">
            <a:off x="1094038" y="2784973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endParaRPr lang="en-GB" sz="1400" b="1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47A9F3F-37A1-C170-2E98-78B7B3DBEE6E}"/>
              </a:ext>
            </a:extLst>
          </p:cNvPr>
          <p:cNvCxnSpPr>
            <a:cxnSpLocks/>
          </p:cNvCxnSpPr>
          <p:nvPr/>
        </p:nvCxnSpPr>
        <p:spPr>
          <a:xfrm>
            <a:off x="2526839" y="2143035"/>
            <a:ext cx="11475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7C63400-1B3E-31FD-7AC2-2A1B25E2B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951" y="3670420"/>
            <a:ext cx="1188000" cy="118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35516C4-AB54-18C1-D4BD-FBC50205B916}"/>
              </a:ext>
            </a:extLst>
          </p:cNvPr>
          <p:cNvSpPr txBox="1"/>
          <p:nvPr/>
        </p:nvSpPr>
        <p:spPr>
          <a:xfrm rot="16200000">
            <a:off x="938000" y="4062015"/>
            <a:ext cx="94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Occludin</a:t>
            </a:r>
            <a:endParaRPr lang="en-GB" sz="1400" b="1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CC64E6-3AF3-2232-797D-DDE1A477E7A0}"/>
              </a:ext>
            </a:extLst>
          </p:cNvPr>
          <p:cNvSpPr txBox="1"/>
          <p:nvPr/>
        </p:nvSpPr>
        <p:spPr>
          <a:xfrm rot="16200000">
            <a:off x="1139053" y="5393263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endParaRPr lang="en-GB" sz="1400" b="1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363653-9C4D-EF48-5434-CB6444398D29}"/>
              </a:ext>
            </a:extLst>
          </p:cNvPr>
          <p:cNvCxnSpPr>
            <a:cxnSpLocks/>
          </p:cNvCxnSpPr>
          <p:nvPr/>
        </p:nvCxnSpPr>
        <p:spPr>
          <a:xfrm>
            <a:off x="2565504" y="4770375"/>
            <a:ext cx="11475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B252E6E-88AE-26C8-BA96-EF4E33CD3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03" y="3670420"/>
            <a:ext cx="1188000" cy="1188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909BB2A-9C04-3DFD-1459-FCA8553C70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35" y="3670420"/>
            <a:ext cx="1188000" cy="1188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2DD1D25-878D-B9B6-8BC0-0A932BD01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29" y="6311203"/>
            <a:ext cx="1190551" cy="119055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478D057-EBD7-1AEA-DCC4-5E98EC5ED8D8}"/>
              </a:ext>
            </a:extLst>
          </p:cNvPr>
          <p:cNvSpPr txBox="1"/>
          <p:nvPr/>
        </p:nvSpPr>
        <p:spPr>
          <a:xfrm rot="16200000">
            <a:off x="862208" y="6750938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E-cadherin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95DBA7F-2D12-7501-8E6D-BBF236FC021F}"/>
              </a:ext>
            </a:extLst>
          </p:cNvPr>
          <p:cNvSpPr txBox="1"/>
          <p:nvPr/>
        </p:nvSpPr>
        <p:spPr>
          <a:xfrm rot="16200000">
            <a:off x="1130711" y="8082186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endParaRPr lang="en-GB" sz="1400" b="1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4F4F247-BEDC-BADC-99C0-9DEAEDE5A4B7}"/>
              </a:ext>
            </a:extLst>
          </p:cNvPr>
          <p:cNvCxnSpPr>
            <a:cxnSpLocks/>
          </p:cNvCxnSpPr>
          <p:nvPr/>
        </p:nvCxnSpPr>
        <p:spPr>
          <a:xfrm>
            <a:off x="2544560" y="7417408"/>
            <a:ext cx="11475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EF91B6DA-21B4-5A49-7A71-8D89AEF56F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58" y="6321962"/>
            <a:ext cx="1202045" cy="120204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1105A66-9BAD-50E3-C41D-B1EECC8296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35" y="6310827"/>
            <a:ext cx="1188000" cy="118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84EC45-07CF-2EC9-F712-BA6144A6E8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03" y="2313436"/>
            <a:ext cx="1202046" cy="12020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C78B8CB-EA55-59E9-1FBA-DBB4B048B5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69" y="2313436"/>
            <a:ext cx="1202046" cy="12020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329F65-35BD-B699-0CB9-BDBD635BB1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51" y="2313436"/>
            <a:ext cx="1202046" cy="12020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23441DA-4A01-42FC-19ED-9BBBF9D674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951" y="4968069"/>
            <a:ext cx="1202046" cy="12020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7B5CB50-3D7D-01BE-AA81-7BF36B7B93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378" y="4980418"/>
            <a:ext cx="1202046" cy="120204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279C5D3-820D-EED5-96B6-CD9577D415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674" y="4980418"/>
            <a:ext cx="1202046" cy="12020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4F3FFE-890A-9E02-BEF3-63D1177E0A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81" y="7623147"/>
            <a:ext cx="1202046" cy="120204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26A3EEA-3E32-C549-6AD8-170A217717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58" y="7631245"/>
            <a:ext cx="1188000" cy="118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1DCB43E-D495-8346-D18E-C8E81A3215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35" y="7623147"/>
            <a:ext cx="1202046" cy="12020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C78414-1B26-6A09-43F3-D65031E4C7C8}"/>
              </a:ext>
            </a:extLst>
          </p:cNvPr>
          <p:cNvSpPr txBox="1"/>
          <p:nvPr/>
        </p:nvSpPr>
        <p:spPr>
          <a:xfrm>
            <a:off x="823608" y="8903190"/>
            <a:ext cx="5496790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GB" sz="105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Figure S2. BML-111 restores PAF-reduced ZO-1.</a:t>
            </a:r>
            <a:r>
              <a:rPr lang="en-GB" sz="105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 Images of H441 cells treated with </a:t>
            </a:r>
            <a:r>
              <a:rPr lang="en-GB" sz="1050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Pseudomonas aeruginosa</a:t>
            </a:r>
            <a:r>
              <a:rPr lang="en-GB" sz="105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filtrate (PAF) or PAF + 200 nmol/L BML-111 and </a:t>
            </a:r>
            <a:r>
              <a:rPr lang="en-GB" sz="105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immunostained</a:t>
            </a:r>
            <a:r>
              <a:rPr lang="en-GB" sz="105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for ZO-1 (red) or </a:t>
            </a:r>
            <a:r>
              <a:rPr lang="en-GB" sz="105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Occludin</a:t>
            </a:r>
            <a:r>
              <a:rPr lang="en-GB" sz="105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(green) or E-cadherin (red) with corresponding images of nuclei stained with </a:t>
            </a:r>
            <a:r>
              <a:rPr lang="en-GB" sz="105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Dapi</a:t>
            </a:r>
            <a:r>
              <a:rPr lang="en-GB" sz="105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(blue). All images were obtained at ×63 magnification. Scale bars (20 </a:t>
            </a:r>
            <a:r>
              <a:rPr lang="en-GB" sz="105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μm</a:t>
            </a:r>
            <a:r>
              <a:rPr lang="en-GB" sz="105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) are shown on control images only but are applicable to all.</a:t>
            </a:r>
          </a:p>
          <a:p>
            <a:pPr algn="just"/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157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101</Words>
  <Application>Microsoft Office PowerPoint</Application>
  <PresentationFormat>A4 Paper (210x297 mm)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Kameljit Kalsi</dc:creator>
  <cp:lastModifiedBy>Kameljit Kalsi</cp:lastModifiedBy>
  <cp:revision>3</cp:revision>
  <dcterms:created xsi:type="dcterms:W3CDTF">2022-06-02T11:17:06Z</dcterms:created>
  <dcterms:modified xsi:type="dcterms:W3CDTF">2023-03-30T15:44:45Z</dcterms:modified>
</cp:coreProperties>
</file>