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3" y="-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21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34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36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3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1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4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29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4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3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F88A-0938-4A2A-BD8A-B30A785112F7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A75EE-70A9-4CD4-B988-3525D6299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6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648"/>
            <a:ext cx="3312368" cy="627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31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Matthews</dc:creator>
  <cp:lastModifiedBy>Emma Matthews</cp:lastModifiedBy>
  <cp:revision>2</cp:revision>
  <dcterms:created xsi:type="dcterms:W3CDTF">2022-01-09T17:06:51Z</dcterms:created>
  <dcterms:modified xsi:type="dcterms:W3CDTF">2022-01-12T11:37:13Z</dcterms:modified>
</cp:coreProperties>
</file>