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42" autoAdjust="0"/>
  </p:normalViewPr>
  <p:slideViewPr>
    <p:cSldViewPr snapToGrid="0">
      <p:cViewPr varScale="1">
        <p:scale>
          <a:sx n="91" d="100"/>
          <a:sy n="91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214FC-C024-4F5E-8E8F-004C7B55B7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82C7-F835-4D83-8A69-5B00DA23E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2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"AF &lt;/= 48 hrs since onset </a:t>
            </a:r>
            <a:b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time for conversion: 8.1 min </a:t>
            </a:r>
            <a:b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120 mg dose, 48% conversion rate"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82C7-F835-4D83-8A69-5B00DA23EE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1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2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4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4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8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7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4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03D0-9237-42AA-AB0B-22C560801B4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8AE4-E3D4-49FB-BF1C-8CB37079A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2" t="25468" r="59076" b="58236"/>
          <a:stretch/>
        </p:blipFill>
        <p:spPr>
          <a:xfrm>
            <a:off x="-1" y="663899"/>
            <a:ext cx="12164292" cy="1410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625"/>
            <a:ext cx="12192000" cy="56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100" smtClean="0"/>
              <a:t>Inhaled flecainide converts recent-onset atrial fibrillation to sinus rhythm</a:t>
            </a:r>
            <a:endParaRPr lang="en-GB" sz="3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9" t="65698" r="59050" b="18244"/>
          <a:stretch/>
        </p:blipFill>
        <p:spPr>
          <a:xfrm>
            <a:off x="4172" y="4353631"/>
            <a:ext cx="12187828" cy="1392678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>
            <a:off x="553720" y="2057403"/>
            <a:ext cx="1651770" cy="765097"/>
          </a:xfrm>
          <a:prstGeom prst="bentConnector3">
            <a:avLst>
              <a:gd name="adj1" fmla="val 100011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" idx="0"/>
          </p:cNvCxnSpPr>
          <p:nvPr/>
        </p:nvCxnSpPr>
        <p:spPr>
          <a:xfrm>
            <a:off x="4491490" y="3373985"/>
            <a:ext cx="1606596" cy="979646"/>
          </a:xfrm>
          <a:prstGeom prst="bentConnector2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5351" y="2237724"/>
            <a:ext cx="1435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600" smtClean="0"/>
              <a:t>Start flecainide</a:t>
            </a:r>
          </a:p>
          <a:p>
            <a:pPr algn="ctr"/>
            <a:r>
              <a:rPr lang="nl-NL" sz="1600" smtClean="0"/>
              <a:t>inhalation</a:t>
            </a:r>
            <a:endParaRPr lang="en-GB" sz="1600"/>
          </a:p>
        </p:txBody>
      </p:sp>
      <p:sp>
        <p:nvSpPr>
          <p:cNvPr id="27" name="Rectangle 26"/>
          <p:cNvSpPr/>
          <p:nvPr/>
        </p:nvSpPr>
        <p:spPr>
          <a:xfrm>
            <a:off x="4683458" y="3373985"/>
            <a:ext cx="141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/>
              <a:t>R</a:t>
            </a:r>
            <a:r>
              <a:rPr lang="nl-NL" sz="1600" smtClean="0"/>
              <a:t>apid conversion to normal SR</a:t>
            </a:r>
            <a:endParaRPr lang="en-GB" sz="1600"/>
          </a:p>
        </p:txBody>
      </p:sp>
      <p:sp>
        <p:nvSpPr>
          <p:cNvPr id="38" name="Rectangle 37"/>
          <p:cNvSpPr/>
          <p:nvPr/>
        </p:nvSpPr>
        <p:spPr>
          <a:xfrm>
            <a:off x="6068291" y="5475299"/>
            <a:ext cx="2124364" cy="208478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nl-NL" smtClean="0"/>
              <a:t>normal sinus rhythm</a:t>
            </a:r>
            <a:endParaRPr lang="en-GB"/>
          </a:p>
        </p:txBody>
      </p:sp>
      <p:pic>
        <p:nvPicPr>
          <p:cNvPr id="1049" name="Picture 10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252" y="2086805"/>
            <a:ext cx="4663844" cy="2255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225" y="3210339"/>
            <a:ext cx="1277630" cy="755452"/>
          </a:xfrm>
          <a:prstGeom prst="rect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Breath actuated inhaler generates flecainide aerosol upon inhalation</a:t>
            </a:r>
            <a:endParaRPr lang="en-GB" sz="1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0651" t="1784" r="6229" b="9477"/>
          <a:stretch/>
        </p:blipFill>
        <p:spPr>
          <a:xfrm>
            <a:off x="2205490" y="1809750"/>
            <a:ext cx="2313958" cy="2710850"/>
          </a:xfrm>
          <a:prstGeom prst="rect">
            <a:avLst/>
          </a:prstGeom>
          <a:ln>
            <a:noFill/>
          </a:ln>
        </p:spPr>
      </p:pic>
      <p:cxnSp>
        <p:nvCxnSpPr>
          <p:cNvPr id="28" name="Straight Arrow Connector 27"/>
          <p:cNvCxnSpPr/>
          <p:nvPr/>
        </p:nvCxnSpPr>
        <p:spPr>
          <a:xfrm flipV="1">
            <a:off x="1839467" y="2878633"/>
            <a:ext cx="667513" cy="43606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79245" y="2405267"/>
            <a:ext cx="1418389" cy="587574"/>
          </a:xfrm>
          <a:prstGeom prst="rect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Delivery of bolus to left atrium </a:t>
            </a:r>
            <a:b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via pulmonary veins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618368" y="2889743"/>
            <a:ext cx="667513" cy="436067"/>
          </a:xfrm>
          <a:prstGeom prst="straightConnector1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9232" t="35183" r="88233" b="58236"/>
          <a:stretch/>
        </p:blipFill>
        <p:spPr>
          <a:xfrm>
            <a:off x="2058699" y="1504949"/>
            <a:ext cx="779751" cy="5696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9011" t="37053" r="88233" b="58236"/>
          <a:stretch/>
        </p:blipFill>
        <p:spPr>
          <a:xfrm>
            <a:off x="3724275" y="1666875"/>
            <a:ext cx="847725" cy="407767"/>
          </a:xfrm>
          <a:prstGeom prst="rect">
            <a:avLst/>
          </a:prstGeom>
        </p:spPr>
      </p:pic>
      <p:sp>
        <p:nvSpPr>
          <p:cNvPr id="1029" name="Rectangle 1028"/>
          <p:cNvSpPr/>
          <p:nvPr/>
        </p:nvSpPr>
        <p:spPr>
          <a:xfrm>
            <a:off x="414780" y="1799111"/>
            <a:ext cx="2107053" cy="189525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nl-NL" smtClean="0"/>
              <a:t>AF ≤ 48 hrs since onset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493" y="5790898"/>
            <a:ext cx="6037564" cy="208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Median time to conversion: 8.1 min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122906" y="5790898"/>
            <a:ext cx="6037564" cy="208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/>
              <a:t>At 120 mg dose, 48% conversion rate</a:t>
            </a:r>
          </a:p>
        </p:txBody>
      </p:sp>
    </p:spTree>
    <p:extLst>
      <p:ext uri="{BB962C8B-B14F-4D97-AF65-F5344CB8AC3E}">
        <p14:creationId xmlns:p14="http://schemas.microsoft.com/office/powerpoint/2010/main" val="35940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Crijns H.J.G.M. (H)</dc:creator>
  <cp:lastModifiedBy>Crijns H.J.G.M. (H)</cp:lastModifiedBy>
  <cp:revision>17</cp:revision>
  <dcterms:created xsi:type="dcterms:W3CDTF">2021-09-30T10:29:42Z</dcterms:created>
  <dcterms:modified xsi:type="dcterms:W3CDTF">2022-03-04T11:19:34Z</dcterms:modified>
</cp:coreProperties>
</file>