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19" d="100"/>
          <a:sy n="119" d="100"/>
        </p:scale>
        <p:origin x="88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704F1A53-A964-490E-BA35-9371F1BA2900}"/>
              </a:ext>
            </a:extLst>
          </p:cNvPr>
          <p:cNvSpPr/>
          <p:nvPr/>
        </p:nvSpPr>
        <p:spPr>
          <a:xfrm>
            <a:off x="1661027" y="476672"/>
            <a:ext cx="5472607" cy="206749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E537C3-FFDC-4687-81A5-821457E5255E}"/>
              </a:ext>
            </a:extLst>
          </p:cNvPr>
          <p:cNvGrpSpPr/>
          <p:nvPr/>
        </p:nvGrpSpPr>
        <p:grpSpPr>
          <a:xfrm>
            <a:off x="3139380" y="5453948"/>
            <a:ext cx="3545230" cy="288064"/>
            <a:chOff x="3139380" y="4300603"/>
            <a:chExt cx="3545230" cy="288064"/>
          </a:xfrm>
        </p:grpSpPr>
        <p:sp>
          <p:nvSpPr>
            <p:cNvPr id="9" name="pl9"/>
            <p:cNvSpPr/>
            <p:nvPr/>
          </p:nvSpPr>
          <p:spPr>
            <a:xfrm>
              <a:off x="3139380" y="4444635"/>
              <a:ext cx="3545230" cy="0"/>
            </a:xfrm>
            <a:custGeom>
              <a:avLst/>
              <a:gdLst/>
              <a:ahLst/>
              <a:cxnLst/>
              <a:rect l="0" t="0" r="0" b="0"/>
              <a:pathLst>
                <a:path w="6748399">
                  <a:moveTo>
                    <a:pt x="0" y="0"/>
                  </a:moveTo>
                  <a:lnTo>
                    <a:pt x="6748399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t14"/>
            <p:cNvSpPr/>
            <p:nvPr/>
          </p:nvSpPr>
          <p:spPr>
            <a:xfrm>
              <a:off x="3625644" y="4408534"/>
              <a:ext cx="37931" cy="72202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18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6"/>
            <p:cNvSpPr/>
            <p:nvPr/>
          </p:nvSpPr>
          <p:spPr>
            <a:xfrm>
              <a:off x="6684610" y="4300603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pl27"/>
            <p:cNvSpPr/>
            <p:nvPr/>
          </p:nvSpPr>
          <p:spPr>
            <a:xfrm>
              <a:off x="3139380" y="4444635"/>
              <a:ext cx="3545230" cy="0"/>
            </a:xfrm>
            <a:custGeom>
              <a:avLst/>
              <a:gdLst/>
              <a:ahLst/>
              <a:cxnLst/>
              <a:rect l="0" t="0" r="0" b="0"/>
              <a:pathLst>
                <a:path w="6748399">
                  <a:moveTo>
                    <a:pt x="6748399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pl28"/>
            <p:cNvSpPr/>
            <p:nvPr/>
          </p:nvSpPr>
          <p:spPr>
            <a:xfrm>
              <a:off x="3139380" y="4300603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pg35"/>
            <p:cNvSpPr>
              <a:spLocks/>
            </p:cNvSpPr>
            <p:nvPr/>
          </p:nvSpPr>
          <p:spPr>
            <a:xfrm>
              <a:off x="3628008" y="4413034"/>
              <a:ext cx="33203" cy="63202"/>
            </a:xfrm>
            <a:custGeom>
              <a:avLst/>
              <a:gdLst/>
              <a:ahLst/>
              <a:cxnLst/>
              <a:rect l="0" t="0" r="0" b="0"/>
              <a:pathLst>
                <a:path w="63202" h="63202">
                  <a:moveTo>
                    <a:pt x="0" y="63202"/>
                  </a:moveTo>
                  <a:lnTo>
                    <a:pt x="63202" y="63202"/>
                  </a:lnTo>
                  <a:lnTo>
                    <a:pt x="6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sp>
        <p:nvSpPr>
          <p:cNvPr id="16" name="pl16"/>
          <p:cNvSpPr/>
          <p:nvPr/>
        </p:nvSpPr>
        <p:spPr>
          <a:xfrm>
            <a:off x="4763702" y="296504"/>
            <a:ext cx="0" cy="5991745"/>
          </a:xfrm>
          <a:custGeom>
            <a:avLst/>
            <a:gdLst/>
            <a:ahLst/>
            <a:cxnLst/>
            <a:rect l="0" t="0" r="0" b="0"/>
            <a:pathLst>
              <a:path h="5991745">
                <a:moveTo>
                  <a:pt x="0" y="599174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B1172AF-391E-4437-8DF2-0A3F8B889D91}"/>
              </a:ext>
            </a:extLst>
          </p:cNvPr>
          <p:cNvGrpSpPr/>
          <p:nvPr/>
        </p:nvGrpSpPr>
        <p:grpSpPr>
          <a:xfrm>
            <a:off x="3889464" y="843827"/>
            <a:ext cx="2439933" cy="288064"/>
            <a:chOff x="3889464" y="843827"/>
            <a:chExt cx="2439933" cy="288064"/>
          </a:xfrm>
        </p:grpSpPr>
        <p:sp>
          <p:nvSpPr>
            <p:cNvPr id="6" name="pl6"/>
            <p:cNvSpPr/>
            <p:nvPr/>
          </p:nvSpPr>
          <p:spPr>
            <a:xfrm>
              <a:off x="3889464" y="987859"/>
              <a:ext cx="2439932" cy="0"/>
            </a:xfrm>
            <a:custGeom>
              <a:avLst/>
              <a:gdLst/>
              <a:ahLst/>
              <a:cxnLst/>
              <a:rect l="0" t="0" r="0" b="0"/>
              <a:pathLst>
                <a:path w="4644447">
                  <a:moveTo>
                    <a:pt x="0" y="0"/>
                  </a:moveTo>
                  <a:lnTo>
                    <a:pt x="464444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t11"/>
            <p:cNvSpPr/>
            <p:nvPr/>
          </p:nvSpPr>
          <p:spPr>
            <a:xfrm>
              <a:off x="4691282" y="951758"/>
              <a:ext cx="37931" cy="72202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18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6329397" y="843827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pl18"/>
            <p:cNvSpPr/>
            <p:nvPr/>
          </p:nvSpPr>
          <p:spPr>
            <a:xfrm>
              <a:off x="3889464" y="987859"/>
              <a:ext cx="2439932" cy="0"/>
            </a:xfrm>
            <a:custGeom>
              <a:avLst/>
              <a:gdLst/>
              <a:ahLst/>
              <a:cxnLst/>
              <a:rect l="0" t="0" r="0" b="0"/>
              <a:pathLst>
                <a:path w="4644447">
                  <a:moveTo>
                    <a:pt x="4644447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pl19"/>
            <p:cNvSpPr/>
            <p:nvPr/>
          </p:nvSpPr>
          <p:spPr>
            <a:xfrm>
              <a:off x="3889464" y="843827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pg32"/>
            <p:cNvSpPr>
              <a:spLocks/>
            </p:cNvSpPr>
            <p:nvPr/>
          </p:nvSpPr>
          <p:spPr>
            <a:xfrm>
              <a:off x="4693646" y="956258"/>
              <a:ext cx="33203" cy="63202"/>
            </a:xfrm>
            <a:custGeom>
              <a:avLst/>
              <a:gdLst/>
              <a:ahLst/>
              <a:cxnLst/>
              <a:rect l="0" t="0" r="0" b="0"/>
              <a:pathLst>
                <a:path w="63202" h="63202">
                  <a:moveTo>
                    <a:pt x="0" y="63202"/>
                  </a:moveTo>
                  <a:lnTo>
                    <a:pt x="63202" y="63202"/>
                  </a:lnTo>
                  <a:lnTo>
                    <a:pt x="6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9DC4EA9-4852-40F0-88C0-F426C2412445}"/>
              </a:ext>
            </a:extLst>
          </p:cNvPr>
          <p:cNvGrpSpPr/>
          <p:nvPr/>
        </p:nvGrpSpPr>
        <p:grpSpPr>
          <a:xfrm>
            <a:off x="3248013" y="3148344"/>
            <a:ext cx="1282904" cy="288064"/>
            <a:chOff x="3248013" y="3148344"/>
            <a:chExt cx="1282904" cy="288064"/>
          </a:xfrm>
        </p:grpSpPr>
        <p:sp>
          <p:nvSpPr>
            <p:cNvPr id="8" name="pl8"/>
            <p:cNvSpPr/>
            <p:nvPr/>
          </p:nvSpPr>
          <p:spPr>
            <a:xfrm>
              <a:off x="3248013" y="3292376"/>
              <a:ext cx="1282904" cy="0"/>
            </a:xfrm>
            <a:custGeom>
              <a:avLst/>
              <a:gdLst/>
              <a:ahLst/>
              <a:cxnLst/>
              <a:rect l="0" t="0" r="0" b="0"/>
              <a:pathLst>
                <a:path w="2442027">
                  <a:moveTo>
                    <a:pt x="0" y="0"/>
                  </a:moveTo>
                  <a:lnTo>
                    <a:pt x="2442027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t13"/>
            <p:cNvSpPr/>
            <p:nvPr/>
          </p:nvSpPr>
          <p:spPr>
            <a:xfrm>
              <a:off x="3579087" y="3256275"/>
              <a:ext cx="37931" cy="72202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18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3"/>
            <p:cNvSpPr/>
            <p:nvPr/>
          </p:nvSpPr>
          <p:spPr>
            <a:xfrm>
              <a:off x="4530917" y="3148344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pl24"/>
            <p:cNvSpPr/>
            <p:nvPr/>
          </p:nvSpPr>
          <p:spPr>
            <a:xfrm>
              <a:off x="3248013" y="3292376"/>
              <a:ext cx="1282904" cy="0"/>
            </a:xfrm>
            <a:custGeom>
              <a:avLst/>
              <a:gdLst/>
              <a:ahLst/>
              <a:cxnLst/>
              <a:rect l="0" t="0" r="0" b="0"/>
              <a:pathLst>
                <a:path w="2442027">
                  <a:moveTo>
                    <a:pt x="2442027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pl25"/>
            <p:cNvSpPr/>
            <p:nvPr/>
          </p:nvSpPr>
          <p:spPr>
            <a:xfrm>
              <a:off x="3248013" y="3148344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pg34"/>
            <p:cNvSpPr>
              <a:spLocks/>
            </p:cNvSpPr>
            <p:nvPr/>
          </p:nvSpPr>
          <p:spPr>
            <a:xfrm>
              <a:off x="3581451" y="3260775"/>
              <a:ext cx="33203" cy="63202"/>
            </a:xfrm>
            <a:custGeom>
              <a:avLst/>
              <a:gdLst/>
              <a:ahLst/>
              <a:cxnLst/>
              <a:rect l="0" t="0" r="0" b="0"/>
              <a:pathLst>
                <a:path w="63202" h="63202">
                  <a:moveTo>
                    <a:pt x="0" y="63202"/>
                  </a:moveTo>
                  <a:lnTo>
                    <a:pt x="63202" y="63202"/>
                  </a:lnTo>
                  <a:lnTo>
                    <a:pt x="6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sp>
        <p:nvSpPr>
          <p:cNvPr id="39" name="tx39"/>
          <p:cNvSpPr/>
          <p:nvPr/>
        </p:nvSpPr>
        <p:spPr>
          <a:xfrm>
            <a:off x="2051720" y="4393941"/>
            <a:ext cx="363369" cy="9624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Afro-Caribbean</a:t>
            </a:r>
            <a:endParaRPr sz="1000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40" name="tx40"/>
          <p:cNvSpPr/>
          <p:nvPr/>
        </p:nvSpPr>
        <p:spPr>
          <a:xfrm>
            <a:off x="2408774" y="3244286"/>
            <a:ext cx="166894" cy="9363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Asian</a:t>
            </a:r>
          </a:p>
        </p:txBody>
      </p:sp>
      <p:sp>
        <p:nvSpPr>
          <p:cNvPr id="41" name="tx41"/>
          <p:cNvSpPr/>
          <p:nvPr/>
        </p:nvSpPr>
        <p:spPr>
          <a:xfrm>
            <a:off x="2132422" y="2089671"/>
            <a:ext cx="452436" cy="9599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Non-White</a:t>
            </a:r>
            <a:endParaRPr sz="1000" b="1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42" name="tx42"/>
          <p:cNvSpPr/>
          <p:nvPr/>
        </p:nvSpPr>
        <p:spPr>
          <a:xfrm>
            <a:off x="2343126" y="937288"/>
            <a:ext cx="315252" cy="9611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White</a:t>
            </a:r>
            <a:endParaRPr sz="1000" b="1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C68DC95-DB73-B946-ACEA-BA1417D94E17}"/>
              </a:ext>
            </a:extLst>
          </p:cNvPr>
          <p:cNvGrpSpPr/>
          <p:nvPr/>
        </p:nvGrpSpPr>
        <p:grpSpPr>
          <a:xfrm>
            <a:off x="2762569" y="305269"/>
            <a:ext cx="54409" cy="5991745"/>
            <a:chOff x="4716016" y="305269"/>
            <a:chExt cx="54409" cy="5991745"/>
          </a:xfrm>
        </p:grpSpPr>
        <p:sp>
          <p:nvSpPr>
            <p:cNvPr id="37" name="pl37"/>
            <p:cNvSpPr/>
            <p:nvPr/>
          </p:nvSpPr>
          <p:spPr>
            <a:xfrm>
              <a:off x="4770425" y="305269"/>
              <a:ext cx="0" cy="5991745"/>
            </a:xfrm>
            <a:custGeom>
              <a:avLst/>
              <a:gdLst/>
              <a:ahLst/>
              <a:cxnLst/>
              <a:rect l="0" t="0" r="0" b="0"/>
              <a:pathLst>
                <a:path h="5991745">
                  <a:moveTo>
                    <a:pt x="0" y="5991745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2B22220-AAF6-494A-8F54-AC383F1FD1E0}"/>
                </a:ext>
              </a:extLst>
            </p:cNvPr>
            <p:cNvGrpSpPr/>
            <p:nvPr/>
          </p:nvGrpSpPr>
          <p:grpSpPr>
            <a:xfrm>
              <a:off x="4716016" y="987859"/>
              <a:ext cx="54000" cy="4609035"/>
              <a:chOff x="4769624" y="987859"/>
              <a:chExt cx="54000" cy="4609035"/>
            </a:xfrm>
          </p:grpSpPr>
          <p:sp>
            <p:nvSpPr>
              <p:cNvPr id="43" name="pl43"/>
              <p:cNvSpPr/>
              <p:nvPr/>
            </p:nvSpPr>
            <p:spPr>
              <a:xfrm>
                <a:off x="4769624" y="5596894"/>
                <a:ext cx="5400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999">
                    <a:moveTo>
                      <a:pt x="0" y="0"/>
                    </a:moveTo>
                    <a:lnTo>
                      <a:pt x="71999" y="0"/>
                    </a:lnTo>
                  </a:path>
                </a:pathLst>
              </a:custGeom>
              <a:ln w="13550" cap="flat">
                <a:solidFill>
                  <a:srgbClr val="333333">
                    <a:alpha val="100000"/>
                  </a:srgbClr>
                </a:solidFill>
                <a:prstDash val="solid"/>
                <a:round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4" name="pl44"/>
              <p:cNvSpPr/>
              <p:nvPr/>
            </p:nvSpPr>
            <p:spPr>
              <a:xfrm>
                <a:off x="4769624" y="4444635"/>
                <a:ext cx="5400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999">
                    <a:moveTo>
                      <a:pt x="0" y="0"/>
                    </a:moveTo>
                    <a:lnTo>
                      <a:pt x="71999" y="0"/>
                    </a:lnTo>
                  </a:path>
                </a:pathLst>
              </a:custGeom>
              <a:ln w="13550" cap="flat">
                <a:solidFill>
                  <a:srgbClr val="333333">
                    <a:alpha val="100000"/>
                  </a:srgbClr>
                </a:solidFill>
                <a:prstDash val="solid"/>
                <a:round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5" name="pl45"/>
              <p:cNvSpPr/>
              <p:nvPr/>
            </p:nvSpPr>
            <p:spPr>
              <a:xfrm>
                <a:off x="4769624" y="3292376"/>
                <a:ext cx="5400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999">
                    <a:moveTo>
                      <a:pt x="0" y="0"/>
                    </a:moveTo>
                    <a:lnTo>
                      <a:pt x="71999" y="0"/>
                    </a:lnTo>
                  </a:path>
                </a:pathLst>
              </a:custGeom>
              <a:ln w="13550" cap="flat">
                <a:solidFill>
                  <a:srgbClr val="333333">
                    <a:alpha val="100000"/>
                  </a:srgbClr>
                </a:solidFill>
                <a:prstDash val="solid"/>
                <a:round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6" name="pl46"/>
              <p:cNvSpPr/>
              <p:nvPr/>
            </p:nvSpPr>
            <p:spPr>
              <a:xfrm>
                <a:off x="4769624" y="2140118"/>
                <a:ext cx="5400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999">
                    <a:moveTo>
                      <a:pt x="0" y="0"/>
                    </a:moveTo>
                    <a:lnTo>
                      <a:pt x="71999" y="0"/>
                    </a:lnTo>
                  </a:path>
                </a:pathLst>
              </a:custGeom>
              <a:ln w="13550" cap="flat">
                <a:solidFill>
                  <a:srgbClr val="333333">
                    <a:alpha val="100000"/>
                  </a:srgbClr>
                </a:solidFill>
                <a:prstDash val="solid"/>
                <a:round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47" name="pl47"/>
              <p:cNvSpPr/>
              <p:nvPr/>
            </p:nvSpPr>
            <p:spPr>
              <a:xfrm>
                <a:off x="4769624" y="987859"/>
                <a:ext cx="54000" cy="0"/>
              </a:xfrm>
              <a:custGeom>
                <a:avLst/>
                <a:gdLst/>
                <a:ahLst/>
                <a:cxnLst/>
                <a:rect l="0" t="0" r="0" b="0"/>
                <a:pathLst>
                  <a:path w="71999">
                    <a:moveTo>
                      <a:pt x="0" y="0"/>
                    </a:moveTo>
                    <a:lnTo>
                      <a:pt x="71999" y="0"/>
                    </a:lnTo>
                  </a:path>
                </a:pathLst>
              </a:custGeom>
              <a:ln w="13550" cap="flat">
                <a:solidFill>
                  <a:srgbClr val="333333">
                    <a:alpha val="100000"/>
                  </a:srgbClr>
                </a:solidFill>
                <a:prstDash val="solid"/>
                <a:round/>
              </a:ln>
            </p:spPr>
            <p:txBody>
              <a:bodyPr/>
              <a:lstStyle/>
              <a:p>
                <a:endParaRPr/>
              </a:p>
            </p:txBody>
          </p:sp>
        </p:grpSp>
      </p:grpSp>
      <p:sp>
        <p:nvSpPr>
          <p:cNvPr id="48" name="pl48"/>
          <p:cNvSpPr/>
          <p:nvPr/>
        </p:nvSpPr>
        <p:spPr>
          <a:xfrm flipV="1">
            <a:off x="2854001" y="6225015"/>
            <a:ext cx="3868966" cy="71999"/>
          </a:xfrm>
          <a:custGeom>
            <a:avLst/>
            <a:gdLst/>
            <a:ahLst/>
            <a:cxnLst/>
            <a:rect l="0" t="0" r="0" b="0"/>
            <a:pathLst>
              <a:path w="7762628">
                <a:moveTo>
                  <a:pt x="0" y="0"/>
                </a:moveTo>
                <a:lnTo>
                  <a:pt x="7762628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9" name="pl49"/>
          <p:cNvSpPr/>
          <p:nvPr/>
        </p:nvSpPr>
        <p:spPr>
          <a:xfrm>
            <a:off x="3039368" y="630932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0" name="pl50"/>
          <p:cNvSpPr/>
          <p:nvPr/>
        </p:nvSpPr>
        <p:spPr>
          <a:xfrm>
            <a:off x="3901535" y="630932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1" name="pl51"/>
          <p:cNvSpPr/>
          <p:nvPr/>
        </p:nvSpPr>
        <p:spPr>
          <a:xfrm>
            <a:off x="4763702" y="630932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2" name="pl52"/>
          <p:cNvSpPr/>
          <p:nvPr/>
        </p:nvSpPr>
        <p:spPr>
          <a:xfrm>
            <a:off x="5625869" y="630932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3" name="pl53"/>
          <p:cNvSpPr/>
          <p:nvPr/>
        </p:nvSpPr>
        <p:spPr>
          <a:xfrm>
            <a:off x="6488035" y="630932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4" name="tx54"/>
          <p:cNvSpPr/>
          <p:nvPr/>
        </p:nvSpPr>
        <p:spPr>
          <a:xfrm>
            <a:off x="3020815" y="6453336"/>
            <a:ext cx="37106" cy="11037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55" name="tx55"/>
          <p:cNvSpPr/>
          <p:nvPr/>
        </p:nvSpPr>
        <p:spPr>
          <a:xfrm>
            <a:off x="3855161" y="6453336"/>
            <a:ext cx="92748" cy="110375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0.5</a:t>
            </a:r>
          </a:p>
        </p:txBody>
      </p:sp>
      <p:sp>
        <p:nvSpPr>
          <p:cNvPr id="56" name="tx56"/>
          <p:cNvSpPr/>
          <p:nvPr/>
        </p:nvSpPr>
        <p:spPr>
          <a:xfrm>
            <a:off x="4745149" y="6456419"/>
            <a:ext cx="37106" cy="10699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</a:t>
            </a:r>
          </a:p>
        </p:txBody>
      </p:sp>
      <p:sp>
        <p:nvSpPr>
          <p:cNvPr id="57" name="tx57"/>
          <p:cNvSpPr/>
          <p:nvPr/>
        </p:nvSpPr>
        <p:spPr>
          <a:xfrm>
            <a:off x="5579495" y="6453952"/>
            <a:ext cx="92748" cy="10970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1.5</a:t>
            </a:r>
          </a:p>
        </p:txBody>
      </p:sp>
      <p:sp>
        <p:nvSpPr>
          <p:cNvPr id="58" name="tx58"/>
          <p:cNvSpPr/>
          <p:nvPr/>
        </p:nvSpPr>
        <p:spPr>
          <a:xfrm>
            <a:off x="6469483" y="6455666"/>
            <a:ext cx="37106" cy="107823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2</a:t>
            </a:r>
          </a:p>
        </p:txBody>
      </p:sp>
      <p:sp>
        <p:nvSpPr>
          <p:cNvPr id="59" name="tx59"/>
          <p:cNvSpPr/>
          <p:nvPr/>
        </p:nvSpPr>
        <p:spPr>
          <a:xfrm>
            <a:off x="4538893" y="6664077"/>
            <a:ext cx="708266" cy="9624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Odds Ratio with 95% CI</a:t>
            </a:r>
          </a:p>
        </p:txBody>
      </p:sp>
      <p:sp>
        <p:nvSpPr>
          <p:cNvPr id="60" name="tx60"/>
          <p:cNvSpPr/>
          <p:nvPr/>
        </p:nvSpPr>
        <p:spPr>
          <a:xfrm rot="16200000">
            <a:off x="902015" y="3260988"/>
            <a:ext cx="1066043" cy="6277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Ethnic Background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9EEBA51-4495-424C-9060-E85EECC4BE33}"/>
              </a:ext>
            </a:extLst>
          </p:cNvPr>
          <p:cNvSpPr txBox="1"/>
          <p:nvPr/>
        </p:nvSpPr>
        <p:spPr>
          <a:xfrm>
            <a:off x="539552" y="40466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BF86BF3-F435-4172-A0A1-6C4EF31C3F54}"/>
              </a:ext>
            </a:extLst>
          </p:cNvPr>
          <p:cNvGrpSpPr/>
          <p:nvPr/>
        </p:nvGrpSpPr>
        <p:grpSpPr>
          <a:xfrm>
            <a:off x="3395127" y="1998030"/>
            <a:ext cx="1005287" cy="288064"/>
            <a:chOff x="3394581" y="5452862"/>
            <a:chExt cx="1005287" cy="288064"/>
          </a:xfrm>
        </p:grpSpPr>
        <p:sp>
          <p:nvSpPr>
            <p:cNvPr id="67" name="pl10">
              <a:extLst>
                <a:ext uri="{FF2B5EF4-FFF2-40B4-BE49-F238E27FC236}">
                  <a16:creationId xmlns:a16="http://schemas.microsoft.com/office/drawing/2014/main" id="{09286A1C-C857-4C01-9BD0-F4C78BABF434}"/>
                </a:ext>
              </a:extLst>
            </p:cNvPr>
            <p:cNvSpPr/>
            <p:nvPr/>
          </p:nvSpPr>
          <p:spPr>
            <a:xfrm>
              <a:off x="3394581" y="5596894"/>
              <a:ext cx="1005286" cy="0"/>
            </a:xfrm>
            <a:custGeom>
              <a:avLst/>
              <a:gdLst/>
              <a:ahLst/>
              <a:cxnLst/>
              <a:rect l="0" t="0" r="0" b="0"/>
              <a:pathLst>
                <a:path w="1913578">
                  <a:moveTo>
                    <a:pt x="0" y="0"/>
                  </a:moveTo>
                  <a:lnTo>
                    <a:pt x="1913578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pt15">
              <a:extLst>
                <a:ext uri="{FF2B5EF4-FFF2-40B4-BE49-F238E27FC236}">
                  <a16:creationId xmlns:a16="http://schemas.microsoft.com/office/drawing/2014/main" id="{72D4AE90-C7E4-4889-AD3D-0ED95CC138D4}"/>
                </a:ext>
              </a:extLst>
            </p:cNvPr>
            <p:cNvSpPr/>
            <p:nvPr/>
          </p:nvSpPr>
          <p:spPr>
            <a:xfrm>
              <a:off x="3715309" y="5560793"/>
              <a:ext cx="37931" cy="72202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18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29">
              <a:extLst>
                <a:ext uri="{FF2B5EF4-FFF2-40B4-BE49-F238E27FC236}">
                  <a16:creationId xmlns:a16="http://schemas.microsoft.com/office/drawing/2014/main" id="{066158E3-20C9-4610-9927-A43FE79E22CF}"/>
                </a:ext>
              </a:extLst>
            </p:cNvPr>
            <p:cNvSpPr/>
            <p:nvPr/>
          </p:nvSpPr>
          <p:spPr>
            <a:xfrm>
              <a:off x="4399868" y="5452862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30">
              <a:extLst>
                <a:ext uri="{FF2B5EF4-FFF2-40B4-BE49-F238E27FC236}">
                  <a16:creationId xmlns:a16="http://schemas.microsoft.com/office/drawing/2014/main" id="{3EC4DC6A-D664-4976-B087-7B7857E76B50}"/>
                </a:ext>
              </a:extLst>
            </p:cNvPr>
            <p:cNvSpPr/>
            <p:nvPr/>
          </p:nvSpPr>
          <p:spPr>
            <a:xfrm>
              <a:off x="3394581" y="5596894"/>
              <a:ext cx="1005286" cy="0"/>
            </a:xfrm>
            <a:custGeom>
              <a:avLst/>
              <a:gdLst/>
              <a:ahLst/>
              <a:cxnLst/>
              <a:rect l="0" t="0" r="0" b="0"/>
              <a:pathLst>
                <a:path w="1913578">
                  <a:moveTo>
                    <a:pt x="1913578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31">
              <a:extLst>
                <a:ext uri="{FF2B5EF4-FFF2-40B4-BE49-F238E27FC236}">
                  <a16:creationId xmlns:a16="http://schemas.microsoft.com/office/drawing/2014/main" id="{94143FCD-8CCC-4A94-844A-9757658B7F3C}"/>
                </a:ext>
              </a:extLst>
            </p:cNvPr>
            <p:cNvSpPr/>
            <p:nvPr/>
          </p:nvSpPr>
          <p:spPr>
            <a:xfrm>
              <a:off x="3394581" y="5452862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pg36">
              <a:extLst>
                <a:ext uri="{FF2B5EF4-FFF2-40B4-BE49-F238E27FC236}">
                  <a16:creationId xmlns:a16="http://schemas.microsoft.com/office/drawing/2014/main" id="{DDF6EBD9-7FCC-492A-BFD6-9EF2269EC34E}"/>
                </a:ext>
              </a:extLst>
            </p:cNvPr>
            <p:cNvSpPr>
              <a:spLocks/>
            </p:cNvSpPr>
            <p:nvPr/>
          </p:nvSpPr>
          <p:spPr>
            <a:xfrm>
              <a:off x="3717673" y="5565293"/>
              <a:ext cx="33203" cy="63202"/>
            </a:xfrm>
            <a:custGeom>
              <a:avLst/>
              <a:gdLst/>
              <a:ahLst/>
              <a:cxnLst/>
              <a:rect l="0" t="0" r="0" b="0"/>
              <a:pathLst>
                <a:path w="63202" h="63202">
                  <a:moveTo>
                    <a:pt x="0" y="63202"/>
                  </a:moveTo>
                  <a:lnTo>
                    <a:pt x="63202" y="63202"/>
                  </a:lnTo>
                  <a:lnTo>
                    <a:pt x="6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CB606F5-C32F-43DF-8CE8-7AEB830104F4}"/>
              </a:ext>
            </a:extLst>
          </p:cNvPr>
          <p:cNvGrpSpPr/>
          <p:nvPr/>
        </p:nvGrpSpPr>
        <p:grpSpPr>
          <a:xfrm>
            <a:off x="3361649" y="4297691"/>
            <a:ext cx="2550289" cy="288064"/>
            <a:chOff x="3361819" y="1996085"/>
            <a:chExt cx="2550289" cy="288064"/>
          </a:xfrm>
        </p:grpSpPr>
        <p:sp>
          <p:nvSpPr>
            <p:cNvPr id="74" name="pl7">
              <a:extLst>
                <a:ext uri="{FF2B5EF4-FFF2-40B4-BE49-F238E27FC236}">
                  <a16:creationId xmlns:a16="http://schemas.microsoft.com/office/drawing/2014/main" id="{5E923399-A412-4B4E-9CCB-3E0559B2669C}"/>
                </a:ext>
              </a:extLst>
            </p:cNvPr>
            <p:cNvSpPr/>
            <p:nvPr/>
          </p:nvSpPr>
          <p:spPr>
            <a:xfrm>
              <a:off x="3361819" y="2140118"/>
              <a:ext cx="2550289" cy="0"/>
            </a:xfrm>
            <a:custGeom>
              <a:avLst/>
              <a:gdLst/>
              <a:ahLst/>
              <a:cxnLst/>
              <a:rect l="0" t="0" r="0" b="0"/>
              <a:pathLst>
                <a:path w="4854514">
                  <a:moveTo>
                    <a:pt x="0" y="0"/>
                  </a:moveTo>
                  <a:lnTo>
                    <a:pt x="4854514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t12">
              <a:extLst>
                <a:ext uri="{FF2B5EF4-FFF2-40B4-BE49-F238E27FC236}">
                  <a16:creationId xmlns:a16="http://schemas.microsoft.com/office/drawing/2014/main" id="{B3D5AAE8-C414-4863-9885-3E6BBD3C148D}"/>
                </a:ext>
              </a:extLst>
            </p:cNvPr>
            <p:cNvSpPr/>
            <p:nvPr/>
          </p:nvSpPr>
          <p:spPr>
            <a:xfrm>
              <a:off x="3982581" y="2104016"/>
              <a:ext cx="37931" cy="72202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18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pl20">
              <a:extLst>
                <a:ext uri="{FF2B5EF4-FFF2-40B4-BE49-F238E27FC236}">
                  <a16:creationId xmlns:a16="http://schemas.microsoft.com/office/drawing/2014/main" id="{65DD529F-2AA4-4A88-A885-08323BFFCC91}"/>
                </a:ext>
              </a:extLst>
            </p:cNvPr>
            <p:cNvSpPr/>
            <p:nvPr/>
          </p:nvSpPr>
          <p:spPr>
            <a:xfrm>
              <a:off x="5912108" y="1996085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21">
              <a:extLst>
                <a:ext uri="{FF2B5EF4-FFF2-40B4-BE49-F238E27FC236}">
                  <a16:creationId xmlns:a16="http://schemas.microsoft.com/office/drawing/2014/main" id="{FB5BA93A-01D8-4DA9-9572-2EBBF74B0DF5}"/>
                </a:ext>
              </a:extLst>
            </p:cNvPr>
            <p:cNvSpPr/>
            <p:nvPr/>
          </p:nvSpPr>
          <p:spPr>
            <a:xfrm>
              <a:off x="3361819" y="2140118"/>
              <a:ext cx="2550289" cy="0"/>
            </a:xfrm>
            <a:custGeom>
              <a:avLst/>
              <a:gdLst/>
              <a:ahLst/>
              <a:cxnLst/>
              <a:rect l="0" t="0" r="0" b="0"/>
              <a:pathLst>
                <a:path w="4854514">
                  <a:moveTo>
                    <a:pt x="4854514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22">
              <a:extLst>
                <a:ext uri="{FF2B5EF4-FFF2-40B4-BE49-F238E27FC236}">
                  <a16:creationId xmlns:a16="http://schemas.microsoft.com/office/drawing/2014/main" id="{AF344BA0-14F2-42BD-A346-C49E5CE40C49}"/>
                </a:ext>
              </a:extLst>
            </p:cNvPr>
            <p:cNvSpPr/>
            <p:nvPr/>
          </p:nvSpPr>
          <p:spPr>
            <a:xfrm>
              <a:off x="3361819" y="1996085"/>
              <a:ext cx="0" cy="288064"/>
            </a:xfrm>
            <a:custGeom>
              <a:avLst/>
              <a:gdLst/>
              <a:ahLst/>
              <a:cxnLst/>
              <a:rect l="0" t="0" r="0" b="0"/>
              <a:pathLst>
                <a:path h="288064">
                  <a:moveTo>
                    <a:pt x="0" y="28806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g33">
              <a:extLst>
                <a:ext uri="{FF2B5EF4-FFF2-40B4-BE49-F238E27FC236}">
                  <a16:creationId xmlns:a16="http://schemas.microsoft.com/office/drawing/2014/main" id="{F38DA1C4-C966-4896-AC2D-7A6B117C13AB}"/>
                </a:ext>
              </a:extLst>
            </p:cNvPr>
            <p:cNvSpPr>
              <a:spLocks/>
            </p:cNvSpPr>
            <p:nvPr/>
          </p:nvSpPr>
          <p:spPr>
            <a:xfrm>
              <a:off x="3984945" y="2108516"/>
              <a:ext cx="33203" cy="63202"/>
            </a:xfrm>
            <a:custGeom>
              <a:avLst/>
              <a:gdLst/>
              <a:ahLst/>
              <a:cxnLst/>
              <a:rect l="0" t="0" r="0" b="0"/>
              <a:pathLst>
                <a:path w="63202" h="63202">
                  <a:moveTo>
                    <a:pt x="0" y="63202"/>
                  </a:moveTo>
                  <a:lnTo>
                    <a:pt x="63202" y="63202"/>
                  </a:lnTo>
                  <a:lnTo>
                    <a:pt x="63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</p:spPr>
          <p:txBody>
            <a:bodyPr/>
            <a:lstStyle/>
            <a:p>
              <a:endParaRPr/>
            </a:p>
          </p:txBody>
        </p:sp>
      </p:grpSp>
      <p:sp>
        <p:nvSpPr>
          <p:cNvPr id="80" name="tx39">
            <a:extLst>
              <a:ext uri="{FF2B5EF4-FFF2-40B4-BE49-F238E27FC236}">
                <a16:creationId xmlns:a16="http://schemas.microsoft.com/office/drawing/2014/main" id="{08AFFFB0-C658-4762-BA35-FDBB422F0428}"/>
              </a:ext>
            </a:extLst>
          </p:cNvPr>
          <p:cNvSpPr/>
          <p:nvPr/>
        </p:nvSpPr>
        <p:spPr>
          <a:xfrm>
            <a:off x="2120399" y="5540955"/>
            <a:ext cx="363369" cy="9624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Mixed/Other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Basky Thilaganathan</cp:lastModifiedBy>
  <cp:revision>9</cp:revision>
  <dcterms:created xsi:type="dcterms:W3CDTF">2017-02-13T16:18:36Z</dcterms:created>
  <dcterms:modified xsi:type="dcterms:W3CDTF">2021-10-18T20:22:12Z</dcterms:modified>
  <cp:category/>
</cp:coreProperties>
</file>