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>
      <p:cViewPr varScale="1">
        <p:scale>
          <a:sx n="119" d="100"/>
          <a:sy n="119" d="100"/>
        </p:scale>
        <p:origin x="88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>
            <a:extLst>
              <a:ext uri="{FF2B5EF4-FFF2-40B4-BE49-F238E27FC236}">
                <a16:creationId xmlns:a16="http://schemas.microsoft.com/office/drawing/2014/main" id="{20627179-7B84-42FA-BECC-92BC0F881135}"/>
              </a:ext>
            </a:extLst>
          </p:cNvPr>
          <p:cNvSpPr/>
          <p:nvPr/>
        </p:nvSpPr>
        <p:spPr>
          <a:xfrm>
            <a:off x="251520" y="620689"/>
            <a:ext cx="7776863" cy="1882119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71D9A7B-F4D9-4E9C-9252-3B505A35E20F}"/>
              </a:ext>
            </a:extLst>
          </p:cNvPr>
          <p:cNvGrpSpPr/>
          <p:nvPr/>
        </p:nvGrpSpPr>
        <p:grpSpPr>
          <a:xfrm>
            <a:off x="2144581" y="1093515"/>
            <a:ext cx="709421" cy="76753"/>
            <a:chOff x="2144581" y="1093515"/>
            <a:chExt cx="709421" cy="76753"/>
          </a:xfrm>
        </p:grpSpPr>
        <p:sp>
          <p:nvSpPr>
            <p:cNvPr id="32" name="pl32"/>
            <p:cNvSpPr/>
            <p:nvPr/>
          </p:nvSpPr>
          <p:spPr>
            <a:xfrm>
              <a:off x="2144581" y="1131891"/>
              <a:ext cx="709421" cy="0"/>
            </a:xfrm>
            <a:custGeom>
              <a:avLst/>
              <a:gdLst/>
              <a:ahLst/>
              <a:cxnLst/>
              <a:rect l="0" t="0" r="0" b="0"/>
              <a:pathLst>
                <a:path w="709421">
                  <a:moveTo>
                    <a:pt x="709421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pt11"/>
            <p:cNvSpPr/>
            <p:nvPr/>
          </p:nvSpPr>
          <p:spPr>
            <a:xfrm>
              <a:off x="2368382" y="1093515"/>
              <a:ext cx="76753" cy="76753"/>
            </a:xfrm>
            <a:prstGeom prst="ellipse">
              <a:avLst/>
            </a:prstGeom>
            <a:solidFill>
              <a:schemeClr val="bg1"/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265D8AC-1381-4713-83A1-6DCD26B4B847}"/>
              </a:ext>
            </a:extLst>
          </p:cNvPr>
          <p:cNvGrpSpPr/>
          <p:nvPr/>
        </p:nvGrpSpPr>
        <p:grpSpPr>
          <a:xfrm>
            <a:off x="2206270" y="4550291"/>
            <a:ext cx="2220798" cy="76753"/>
            <a:chOff x="2206270" y="4550291"/>
            <a:chExt cx="2220798" cy="76753"/>
          </a:xfrm>
        </p:grpSpPr>
        <p:sp>
          <p:nvSpPr>
            <p:cNvPr id="35" name="pl35"/>
            <p:cNvSpPr/>
            <p:nvPr/>
          </p:nvSpPr>
          <p:spPr>
            <a:xfrm>
              <a:off x="2206270" y="4588667"/>
              <a:ext cx="2220798" cy="0"/>
            </a:xfrm>
            <a:custGeom>
              <a:avLst/>
              <a:gdLst/>
              <a:ahLst/>
              <a:cxnLst/>
              <a:rect l="0" t="0" r="0" b="0"/>
              <a:pathLst>
                <a:path w="2220798">
                  <a:moveTo>
                    <a:pt x="2220798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pt12"/>
            <p:cNvSpPr/>
            <p:nvPr/>
          </p:nvSpPr>
          <p:spPr>
            <a:xfrm>
              <a:off x="2868062" y="4550291"/>
              <a:ext cx="76753" cy="76753"/>
            </a:xfrm>
            <a:prstGeom prst="ellipse">
              <a:avLst/>
            </a:prstGeom>
            <a:solidFill>
              <a:schemeClr val="bg1"/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4C96988-6137-4B10-8604-7C55D30200DC}"/>
              </a:ext>
            </a:extLst>
          </p:cNvPr>
          <p:cNvGrpSpPr/>
          <p:nvPr/>
        </p:nvGrpSpPr>
        <p:grpSpPr>
          <a:xfrm>
            <a:off x="1990359" y="3398032"/>
            <a:ext cx="1357154" cy="76753"/>
            <a:chOff x="1990359" y="3398032"/>
            <a:chExt cx="1357154" cy="76753"/>
          </a:xfrm>
        </p:grpSpPr>
        <p:sp>
          <p:nvSpPr>
            <p:cNvPr id="38" name="pl38"/>
            <p:cNvSpPr/>
            <p:nvPr/>
          </p:nvSpPr>
          <p:spPr>
            <a:xfrm>
              <a:off x="1990359" y="3436408"/>
              <a:ext cx="1357154" cy="0"/>
            </a:xfrm>
            <a:custGeom>
              <a:avLst/>
              <a:gdLst/>
              <a:ahLst/>
              <a:cxnLst/>
              <a:rect l="0" t="0" r="0" b="0"/>
              <a:pathLst>
                <a:path w="1357154">
                  <a:moveTo>
                    <a:pt x="1357154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pt13"/>
            <p:cNvSpPr/>
            <p:nvPr/>
          </p:nvSpPr>
          <p:spPr>
            <a:xfrm>
              <a:off x="2377636" y="3398032"/>
              <a:ext cx="76753" cy="76753"/>
            </a:xfrm>
            <a:prstGeom prst="ellipse">
              <a:avLst/>
            </a:prstGeom>
            <a:solidFill>
              <a:schemeClr val="bg1"/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B62568F-DB74-4CC6-9CEE-56E6E1CCF651}"/>
              </a:ext>
            </a:extLst>
          </p:cNvPr>
          <p:cNvGrpSpPr/>
          <p:nvPr/>
        </p:nvGrpSpPr>
        <p:grpSpPr>
          <a:xfrm>
            <a:off x="1928670" y="5702550"/>
            <a:ext cx="3577952" cy="76753"/>
            <a:chOff x="1928670" y="5702550"/>
            <a:chExt cx="3577952" cy="76753"/>
          </a:xfrm>
        </p:grpSpPr>
        <p:sp>
          <p:nvSpPr>
            <p:cNvPr id="41" name="pl41"/>
            <p:cNvSpPr/>
            <p:nvPr/>
          </p:nvSpPr>
          <p:spPr>
            <a:xfrm>
              <a:off x="1928670" y="5740926"/>
              <a:ext cx="3577952" cy="0"/>
            </a:xfrm>
            <a:custGeom>
              <a:avLst/>
              <a:gdLst/>
              <a:ahLst/>
              <a:cxnLst/>
              <a:rect l="0" t="0" r="0" b="0"/>
              <a:pathLst>
                <a:path w="3577952">
                  <a:moveTo>
                    <a:pt x="3577952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pt14"/>
            <p:cNvSpPr/>
            <p:nvPr/>
          </p:nvSpPr>
          <p:spPr>
            <a:xfrm>
              <a:off x="2645982" y="5702550"/>
              <a:ext cx="76753" cy="76753"/>
            </a:xfrm>
            <a:prstGeom prst="ellipse">
              <a:avLst/>
            </a:prstGeom>
            <a:solidFill>
              <a:schemeClr val="bg1"/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16" name="pl16"/>
          <p:cNvSpPr/>
          <p:nvPr/>
        </p:nvSpPr>
        <p:spPr>
          <a:xfrm>
            <a:off x="2977381" y="771811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48D398DB-B521-410B-A52A-053316445552}"/>
              </a:ext>
            </a:extLst>
          </p:cNvPr>
          <p:cNvGrpSpPr/>
          <p:nvPr/>
        </p:nvGrpSpPr>
        <p:grpSpPr>
          <a:xfrm>
            <a:off x="2082893" y="805450"/>
            <a:ext cx="894488" cy="76753"/>
            <a:chOff x="2082893" y="805450"/>
            <a:chExt cx="894488" cy="76753"/>
          </a:xfrm>
        </p:grpSpPr>
        <p:sp>
          <p:nvSpPr>
            <p:cNvPr id="6" name="pt6"/>
            <p:cNvSpPr/>
            <p:nvPr/>
          </p:nvSpPr>
          <p:spPr>
            <a:xfrm>
              <a:off x="2393058" y="805450"/>
              <a:ext cx="76753" cy="76753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pl17"/>
            <p:cNvSpPr/>
            <p:nvPr/>
          </p:nvSpPr>
          <p:spPr>
            <a:xfrm>
              <a:off x="2082893" y="843826"/>
              <a:ext cx="894488" cy="0"/>
            </a:xfrm>
            <a:custGeom>
              <a:avLst/>
              <a:gdLst/>
              <a:ahLst/>
              <a:cxnLst/>
              <a:rect l="0" t="0" r="0" b="0"/>
              <a:pathLst>
                <a:path w="894488">
                  <a:moveTo>
                    <a:pt x="894488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5548FC1-5A5D-4AFA-82B9-FF4789125162}"/>
              </a:ext>
            </a:extLst>
          </p:cNvPr>
          <p:cNvGrpSpPr/>
          <p:nvPr/>
        </p:nvGrpSpPr>
        <p:grpSpPr>
          <a:xfrm>
            <a:off x="2206270" y="2245774"/>
            <a:ext cx="1079554" cy="76753"/>
            <a:chOff x="2206270" y="2245774"/>
            <a:chExt cx="1079554" cy="76753"/>
          </a:xfrm>
        </p:grpSpPr>
        <p:sp>
          <p:nvSpPr>
            <p:cNvPr id="44" name="pl44"/>
            <p:cNvSpPr/>
            <p:nvPr/>
          </p:nvSpPr>
          <p:spPr>
            <a:xfrm>
              <a:off x="2206270" y="2284150"/>
              <a:ext cx="1079554" cy="0"/>
            </a:xfrm>
            <a:custGeom>
              <a:avLst/>
              <a:gdLst/>
              <a:ahLst/>
              <a:cxnLst/>
              <a:rect l="0" t="0" r="0" b="0"/>
              <a:pathLst>
                <a:path w="1079554">
                  <a:moveTo>
                    <a:pt x="1079554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dash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pt15"/>
            <p:cNvSpPr/>
            <p:nvPr/>
          </p:nvSpPr>
          <p:spPr>
            <a:xfrm>
              <a:off x="2575040" y="2245774"/>
              <a:ext cx="76753" cy="76753"/>
            </a:xfrm>
            <a:prstGeom prst="ellipse">
              <a:avLst/>
            </a:prstGeom>
            <a:solidFill>
              <a:schemeClr val="bg1"/>
            </a:solidFill>
            <a:ln w="9000" cap="rnd">
              <a:solidFill>
                <a:schemeClr val="tx1"/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18" name="pl18"/>
          <p:cNvSpPr/>
          <p:nvPr/>
        </p:nvSpPr>
        <p:spPr>
          <a:xfrm>
            <a:off x="2082893" y="771811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19" name="pl19"/>
          <p:cNvSpPr/>
          <p:nvPr/>
        </p:nvSpPr>
        <p:spPr>
          <a:xfrm>
            <a:off x="6308578" y="4228587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ED4B571-FDA9-4F83-849B-26B87FDEBB14}"/>
              </a:ext>
            </a:extLst>
          </p:cNvPr>
          <p:cNvGrpSpPr/>
          <p:nvPr/>
        </p:nvGrpSpPr>
        <p:grpSpPr>
          <a:xfrm>
            <a:off x="2730625" y="4262226"/>
            <a:ext cx="3577952" cy="76753"/>
            <a:chOff x="2730625" y="4262226"/>
            <a:chExt cx="3577952" cy="76753"/>
          </a:xfrm>
        </p:grpSpPr>
        <p:sp>
          <p:nvSpPr>
            <p:cNvPr id="7" name="pt7"/>
            <p:cNvSpPr/>
            <p:nvPr/>
          </p:nvSpPr>
          <p:spPr>
            <a:xfrm>
              <a:off x="3876675" y="4262226"/>
              <a:ext cx="76753" cy="76753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pl20"/>
            <p:cNvSpPr/>
            <p:nvPr/>
          </p:nvSpPr>
          <p:spPr>
            <a:xfrm>
              <a:off x="2730625" y="4300602"/>
              <a:ext cx="3577952" cy="0"/>
            </a:xfrm>
            <a:custGeom>
              <a:avLst/>
              <a:gdLst/>
              <a:ahLst/>
              <a:cxnLst/>
              <a:rect l="0" t="0" r="0" b="0"/>
              <a:pathLst>
                <a:path w="3577952">
                  <a:moveTo>
                    <a:pt x="3577952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21" name="pl21"/>
          <p:cNvSpPr/>
          <p:nvPr/>
        </p:nvSpPr>
        <p:spPr>
          <a:xfrm>
            <a:off x="2730625" y="4228587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22" name="pl22"/>
          <p:cNvSpPr/>
          <p:nvPr/>
        </p:nvSpPr>
        <p:spPr>
          <a:xfrm>
            <a:off x="5876756" y="3076328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B6A0518F-FBBC-483A-BF0F-C18A80F96364}"/>
              </a:ext>
            </a:extLst>
          </p:cNvPr>
          <p:cNvGrpSpPr/>
          <p:nvPr/>
        </p:nvGrpSpPr>
        <p:grpSpPr>
          <a:xfrm>
            <a:off x="3008225" y="3109968"/>
            <a:ext cx="2868530" cy="76753"/>
            <a:chOff x="3008225" y="3109968"/>
            <a:chExt cx="2868530" cy="76753"/>
          </a:xfrm>
        </p:grpSpPr>
        <p:sp>
          <p:nvSpPr>
            <p:cNvPr id="8" name="pt8"/>
            <p:cNvSpPr/>
            <p:nvPr/>
          </p:nvSpPr>
          <p:spPr>
            <a:xfrm>
              <a:off x="4021643" y="3109968"/>
              <a:ext cx="76753" cy="76753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pl23"/>
            <p:cNvSpPr/>
            <p:nvPr/>
          </p:nvSpPr>
          <p:spPr>
            <a:xfrm>
              <a:off x="3008225" y="3148344"/>
              <a:ext cx="2868530" cy="0"/>
            </a:xfrm>
            <a:custGeom>
              <a:avLst/>
              <a:gdLst/>
              <a:ahLst/>
              <a:cxnLst/>
              <a:rect l="0" t="0" r="0" b="0"/>
              <a:pathLst>
                <a:path w="2868530">
                  <a:moveTo>
                    <a:pt x="286853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24" name="pl24"/>
          <p:cNvSpPr/>
          <p:nvPr/>
        </p:nvSpPr>
        <p:spPr>
          <a:xfrm>
            <a:off x="3008225" y="3076328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25" name="pl25"/>
          <p:cNvSpPr/>
          <p:nvPr/>
        </p:nvSpPr>
        <p:spPr>
          <a:xfrm>
            <a:off x="7758266" y="5380845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8CAA6CB-15EE-4DCB-BA4D-D22B754165BC}"/>
              </a:ext>
            </a:extLst>
          </p:cNvPr>
          <p:cNvGrpSpPr/>
          <p:nvPr/>
        </p:nvGrpSpPr>
        <p:grpSpPr>
          <a:xfrm>
            <a:off x="2638092" y="5414485"/>
            <a:ext cx="5120173" cy="76753"/>
            <a:chOff x="2638092" y="5414485"/>
            <a:chExt cx="5120173" cy="76753"/>
          </a:xfrm>
        </p:grpSpPr>
        <p:sp>
          <p:nvSpPr>
            <p:cNvPr id="9" name="pt9"/>
            <p:cNvSpPr/>
            <p:nvPr/>
          </p:nvSpPr>
          <p:spPr>
            <a:xfrm>
              <a:off x="4595349" y="5414485"/>
              <a:ext cx="76753" cy="76753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pl26"/>
            <p:cNvSpPr/>
            <p:nvPr/>
          </p:nvSpPr>
          <p:spPr>
            <a:xfrm>
              <a:off x="2638092" y="5452861"/>
              <a:ext cx="5120173" cy="0"/>
            </a:xfrm>
            <a:custGeom>
              <a:avLst/>
              <a:gdLst/>
              <a:ahLst/>
              <a:cxnLst/>
              <a:rect l="0" t="0" r="0" b="0"/>
              <a:pathLst>
                <a:path w="5120173">
                  <a:moveTo>
                    <a:pt x="5120173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27" name="pl27"/>
          <p:cNvSpPr/>
          <p:nvPr/>
        </p:nvSpPr>
        <p:spPr>
          <a:xfrm>
            <a:off x="2638092" y="5380845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28" name="pl28"/>
          <p:cNvSpPr/>
          <p:nvPr/>
        </p:nvSpPr>
        <p:spPr>
          <a:xfrm>
            <a:off x="5352401" y="1924069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5CAB806-A632-484A-95E9-C874F093AA51}"/>
              </a:ext>
            </a:extLst>
          </p:cNvPr>
          <p:cNvGrpSpPr/>
          <p:nvPr/>
        </p:nvGrpSpPr>
        <p:grpSpPr>
          <a:xfrm>
            <a:off x="3254981" y="1957709"/>
            <a:ext cx="2097420" cy="76753"/>
            <a:chOff x="3254981" y="1957709"/>
            <a:chExt cx="2097420" cy="76753"/>
          </a:xfrm>
        </p:grpSpPr>
        <p:sp>
          <p:nvSpPr>
            <p:cNvPr id="10" name="pt10"/>
            <p:cNvSpPr/>
            <p:nvPr/>
          </p:nvSpPr>
          <p:spPr>
            <a:xfrm>
              <a:off x="4033981" y="1957709"/>
              <a:ext cx="76753" cy="76753"/>
            </a:xfrm>
            <a:prstGeom prst="ellipse">
              <a:avLst/>
            </a:prstGeom>
            <a:solidFill>
              <a:srgbClr val="000000">
                <a:alpha val="100000"/>
              </a:srgbClr>
            </a:solidFill>
            <a:ln w="900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pl29"/>
            <p:cNvSpPr/>
            <p:nvPr/>
          </p:nvSpPr>
          <p:spPr>
            <a:xfrm>
              <a:off x="3254981" y="1996085"/>
              <a:ext cx="2097420" cy="0"/>
            </a:xfrm>
            <a:custGeom>
              <a:avLst/>
              <a:gdLst/>
              <a:ahLst/>
              <a:cxnLst/>
              <a:rect l="0" t="0" r="0" b="0"/>
              <a:pathLst>
                <a:path w="2097420">
                  <a:moveTo>
                    <a:pt x="2097420" y="0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30" name="pl30"/>
          <p:cNvSpPr/>
          <p:nvPr/>
        </p:nvSpPr>
        <p:spPr>
          <a:xfrm>
            <a:off x="3254981" y="1924069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31" name="pl31"/>
          <p:cNvSpPr/>
          <p:nvPr/>
        </p:nvSpPr>
        <p:spPr>
          <a:xfrm>
            <a:off x="2854003" y="1059875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dash"/>
            <a:round/>
          </a:ln>
        </p:spPr>
        <p:txBody>
          <a:bodyPr/>
          <a:lstStyle/>
          <a:p>
            <a:endParaRPr/>
          </a:p>
        </p:txBody>
      </p:sp>
      <p:sp>
        <p:nvSpPr>
          <p:cNvPr id="33" name="pl33"/>
          <p:cNvSpPr/>
          <p:nvPr/>
        </p:nvSpPr>
        <p:spPr>
          <a:xfrm>
            <a:off x="2144581" y="1059875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dash"/>
            <a:round/>
          </a:ln>
        </p:spPr>
        <p:txBody>
          <a:bodyPr/>
          <a:lstStyle/>
          <a:p>
            <a:endParaRPr/>
          </a:p>
        </p:txBody>
      </p:sp>
      <p:sp>
        <p:nvSpPr>
          <p:cNvPr id="34" name="pl34"/>
          <p:cNvSpPr/>
          <p:nvPr/>
        </p:nvSpPr>
        <p:spPr>
          <a:xfrm>
            <a:off x="4427068" y="4516651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dash"/>
            <a:round/>
          </a:ln>
        </p:spPr>
        <p:txBody>
          <a:bodyPr/>
          <a:lstStyle/>
          <a:p>
            <a:endParaRPr/>
          </a:p>
        </p:txBody>
      </p:sp>
      <p:sp>
        <p:nvSpPr>
          <p:cNvPr id="36" name="pl36"/>
          <p:cNvSpPr/>
          <p:nvPr/>
        </p:nvSpPr>
        <p:spPr>
          <a:xfrm>
            <a:off x="2206270" y="4516651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dash"/>
            <a:round/>
          </a:ln>
        </p:spPr>
        <p:txBody>
          <a:bodyPr/>
          <a:lstStyle/>
          <a:p>
            <a:endParaRPr/>
          </a:p>
        </p:txBody>
      </p:sp>
      <p:sp>
        <p:nvSpPr>
          <p:cNvPr id="37" name="pl37"/>
          <p:cNvSpPr/>
          <p:nvPr/>
        </p:nvSpPr>
        <p:spPr>
          <a:xfrm>
            <a:off x="3347514" y="3364393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dash"/>
            <a:round/>
          </a:ln>
        </p:spPr>
        <p:txBody>
          <a:bodyPr/>
          <a:lstStyle/>
          <a:p>
            <a:endParaRPr/>
          </a:p>
        </p:txBody>
      </p:sp>
      <p:sp>
        <p:nvSpPr>
          <p:cNvPr id="39" name="pl39"/>
          <p:cNvSpPr/>
          <p:nvPr/>
        </p:nvSpPr>
        <p:spPr>
          <a:xfrm>
            <a:off x="1990359" y="3364393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dash"/>
            <a:round/>
          </a:ln>
        </p:spPr>
        <p:txBody>
          <a:bodyPr/>
          <a:lstStyle/>
          <a:p>
            <a:endParaRPr/>
          </a:p>
        </p:txBody>
      </p:sp>
      <p:sp>
        <p:nvSpPr>
          <p:cNvPr id="40" name="pl40"/>
          <p:cNvSpPr/>
          <p:nvPr/>
        </p:nvSpPr>
        <p:spPr>
          <a:xfrm>
            <a:off x="5506623" y="5668910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dash"/>
            <a:round/>
          </a:ln>
        </p:spPr>
        <p:txBody>
          <a:bodyPr/>
          <a:lstStyle/>
          <a:p>
            <a:endParaRPr/>
          </a:p>
        </p:txBody>
      </p:sp>
      <p:sp>
        <p:nvSpPr>
          <p:cNvPr id="42" name="pl42"/>
          <p:cNvSpPr/>
          <p:nvPr/>
        </p:nvSpPr>
        <p:spPr>
          <a:xfrm>
            <a:off x="1928670" y="5668910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dash"/>
            <a:round/>
          </a:ln>
        </p:spPr>
        <p:txBody>
          <a:bodyPr/>
          <a:lstStyle/>
          <a:p>
            <a:endParaRPr/>
          </a:p>
        </p:txBody>
      </p:sp>
      <p:sp>
        <p:nvSpPr>
          <p:cNvPr id="43" name="pl43"/>
          <p:cNvSpPr/>
          <p:nvPr/>
        </p:nvSpPr>
        <p:spPr>
          <a:xfrm>
            <a:off x="3285825" y="2212134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dash"/>
            <a:round/>
          </a:ln>
        </p:spPr>
        <p:txBody>
          <a:bodyPr/>
          <a:lstStyle/>
          <a:p>
            <a:endParaRPr/>
          </a:p>
        </p:txBody>
      </p:sp>
      <p:sp>
        <p:nvSpPr>
          <p:cNvPr id="45" name="pl45"/>
          <p:cNvSpPr/>
          <p:nvPr/>
        </p:nvSpPr>
        <p:spPr>
          <a:xfrm>
            <a:off x="2206270" y="2212134"/>
            <a:ext cx="0" cy="144032"/>
          </a:xfrm>
          <a:custGeom>
            <a:avLst/>
            <a:gdLst/>
            <a:ahLst/>
            <a:cxnLst/>
            <a:rect l="0" t="0" r="0" b="0"/>
            <a:pathLst>
              <a:path h="144032">
                <a:moveTo>
                  <a:pt x="0" y="144032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dash"/>
            <a:round/>
          </a:ln>
        </p:spPr>
        <p:txBody>
          <a:bodyPr/>
          <a:lstStyle/>
          <a:p>
            <a:endParaRPr/>
          </a:p>
        </p:txBody>
      </p:sp>
      <p:sp>
        <p:nvSpPr>
          <p:cNvPr id="46" name="pl46"/>
          <p:cNvSpPr/>
          <p:nvPr/>
        </p:nvSpPr>
        <p:spPr>
          <a:xfrm>
            <a:off x="1311782" y="296504"/>
            <a:ext cx="0" cy="5991745"/>
          </a:xfrm>
          <a:custGeom>
            <a:avLst/>
            <a:gdLst/>
            <a:ahLst/>
            <a:cxnLst/>
            <a:rect l="0" t="0" r="0" b="0"/>
            <a:pathLst>
              <a:path h="5991745">
                <a:moveTo>
                  <a:pt x="0" y="5991745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47" name="tx47"/>
          <p:cNvSpPr/>
          <p:nvPr/>
        </p:nvSpPr>
        <p:spPr>
          <a:xfrm>
            <a:off x="484841" y="5546199"/>
            <a:ext cx="691678" cy="96242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Mixed/Other</a:t>
            </a:r>
          </a:p>
        </p:txBody>
      </p:sp>
      <p:sp>
        <p:nvSpPr>
          <p:cNvPr id="48" name="tx48"/>
          <p:cNvSpPr/>
          <p:nvPr/>
        </p:nvSpPr>
        <p:spPr>
          <a:xfrm>
            <a:off x="315301" y="4394189"/>
            <a:ext cx="861218" cy="95994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Afro-Caribbean</a:t>
            </a:r>
          </a:p>
        </p:txBody>
      </p:sp>
      <p:sp>
        <p:nvSpPr>
          <p:cNvPr id="49" name="tx49"/>
          <p:cNvSpPr/>
          <p:nvPr/>
        </p:nvSpPr>
        <p:spPr>
          <a:xfrm>
            <a:off x="858833" y="3244286"/>
            <a:ext cx="317686" cy="9363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Asian</a:t>
            </a:r>
          </a:p>
        </p:txBody>
      </p:sp>
      <p:sp>
        <p:nvSpPr>
          <p:cNvPr id="50" name="tx50"/>
          <p:cNvSpPr/>
          <p:nvPr/>
        </p:nvSpPr>
        <p:spPr>
          <a:xfrm>
            <a:off x="564039" y="2091842"/>
            <a:ext cx="599901" cy="93823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b="1" dirty="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Non</a:t>
            </a:r>
            <a:r>
              <a:rPr lang="en-GB" sz="1000" b="1" dirty="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-White</a:t>
            </a:r>
            <a:endParaRPr sz="1000" b="1" dirty="0">
              <a:solidFill>
                <a:srgbClr val="4D4D4D">
                  <a:alpha val="100000"/>
                </a:srgbClr>
              </a:solidFill>
              <a:latin typeface="Helvetica"/>
              <a:cs typeface="Helvetica"/>
            </a:endParaRPr>
          </a:p>
        </p:txBody>
      </p:sp>
      <p:sp>
        <p:nvSpPr>
          <p:cNvPr id="51" name="tx51"/>
          <p:cNvSpPr/>
          <p:nvPr/>
        </p:nvSpPr>
        <p:spPr>
          <a:xfrm>
            <a:off x="709687" y="937288"/>
            <a:ext cx="600087" cy="96118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 b="1" dirty="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White</a:t>
            </a:r>
            <a:endParaRPr sz="1000" b="1" dirty="0">
              <a:solidFill>
                <a:srgbClr val="4D4D4D">
                  <a:alpha val="100000"/>
                </a:srgbClr>
              </a:solidFill>
              <a:latin typeface="Helvetica"/>
              <a:cs typeface="Helvetica"/>
            </a:endParaRPr>
          </a:p>
        </p:txBody>
      </p:sp>
      <p:sp>
        <p:nvSpPr>
          <p:cNvPr id="52" name="pl52"/>
          <p:cNvSpPr/>
          <p:nvPr/>
        </p:nvSpPr>
        <p:spPr>
          <a:xfrm>
            <a:off x="1239782" y="5596894"/>
            <a:ext cx="71999" cy="0"/>
          </a:xfrm>
          <a:custGeom>
            <a:avLst/>
            <a:gdLst/>
            <a:ahLst/>
            <a:cxnLst/>
            <a:rect l="0" t="0" r="0" b="0"/>
            <a:pathLst>
              <a:path w="71999">
                <a:moveTo>
                  <a:pt x="0" y="0"/>
                </a:moveTo>
                <a:lnTo>
                  <a:pt x="71999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3" name="pl53"/>
          <p:cNvSpPr/>
          <p:nvPr/>
        </p:nvSpPr>
        <p:spPr>
          <a:xfrm>
            <a:off x="1239782" y="4444635"/>
            <a:ext cx="71999" cy="0"/>
          </a:xfrm>
          <a:custGeom>
            <a:avLst/>
            <a:gdLst/>
            <a:ahLst/>
            <a:cxnLst/>
            <a:rect l="0" t="0" r="0" b="0"/>
            <a:pathLst>
              <a:path w="71999">
                <a:moveTo>
                  <a:pt x="0" y="0"/>
                </a:moveTo>
                <a:lnTo>
                  <a:pt x="71999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4" name="pl54"/>
          <p:cNvSpPr/>
          <p:nvPr/>
        </p:nvSpPr>
        <p:spPr>
          <a:xfrm>
            <a:off x="1239782" y="3292376"/>
            <a:ext cx="71999" cy="0"/>
          </a:xfrm>
          <a:custGeom>
            <a:avLst/>
            <a:gdLst/>
            <a:ahLst/>
            <a:cxnLst/>
            <a:rect l="0" t="0" r="0" b="0"/>
            <a:pathLst>
              <a:path w="71999">
                <a:moveTo>
                  <a:pt x="0" y="0"/>
                </a:moveTo>
                <a:lnTo>
                  <a:pt x="71999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5" name="pl55"/>
          <p:cNvSpPr/>
          <p:nvPr/>
        </p:nvSpPr>
        <p:spPr>
          <a:xfrm>
            <a:off x="1239782" y="2140118"/>
            <a:ext cx="71999" cy="0"/>
          </a:xfrm>
          <a:custGeom>
            <a:avLst/>
            <a:gdLst/>
            <a:ahLst/>
            <a:cxnLst/>
            <a:rect l="0" t="0" r="0" b="0"/>
            <a:pathLst>
              <a:path w="71999">
                <a:moveTo>
                  <a:pt x="0" y="0"/>
                </a:moveTo>
                <a:lnTo>
                  <a:pt x="71999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6" name="pl56"/>
          <p:cNvSpPr/>
          <p:nvPr/>
        </p:nvSpPr>
        <p:spPr>
          <a:xfrm>
            <a:off x="1239782" y="987859"/>
            <a:ext cx="71999" cy="0"/>
          </a:xfrm>
          <a:custGeom>
            <a:avLst/>
            <a:gdLst/>
            <a:ahLst/>
            <a:cxnLst/>
            <a:rect l="0" t="0" r="0" b="0"/>
            <a:pathLst>
              <a:path w="71999">
                <a:moveTo>
                  <a:pt x="0" y="0"/>
                </a:moveTo>
                <a:lnTo>
                  <a:pt x="71999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7" name="pl57"/>
          <p:cNvSpPr/>
          <p:nvPr/>
        </p:nvSpPr>
        <p:spPr>
          <a:xfrm>
            <a:off x="1311782" y="6288249"/>
            <a:ext cx="6785772" cy="0"/>
          </a:xfrm>
          <a:custGeom>
            <a:avLst/>
            <a:gdLst/>
            <a:ahLst/>
            <a:cxnLst/>
            <a:rect l="0" t="0" r="0" b="0"/>
            <a:pathLst>
              <a:path w="6785772">
                <a:moveTo>
                  <a:pt x="0" y="0"/>
                </a:moveTo>
                <a:lnTo>
                  <a:pt x="6785772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8" name="pl58"/>
          <p:cNvSpPr/>
          <p:nvPr/>
        </p:nvSpPr>
        <p:spPr>
          <a:xfrm>
            <a:off x="1620226" y="628824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59" name="pl59"/>
          <p:cNvSpPr/>
          <p:nvPr/>
        </p:nvSpPr>
        <p:spPr>
          <a:xfrm>
            <a:off x="2237115" y="628824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0" name="pl60"/>
          <p:cNvSpPr/>
          <p:nvPr/>
        </p:nvSpPr>
        <p:spPr>
          <a:xfrm>
            <a:off x="2854003" y="628824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1" name="pl61"/>
          <p:cNvSpPr/>
          <p:nvPr/>
        </p:nvSpPr>
        <p:spPr>
          <a:xfrm>
            <a:off x="3470891" y="628824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2" name="pl62"/>
          <p:cNvSpPr/>
          <p:nvPr/>
        </p:nvSpPr>
        <p:spPr>
          <a:xfrm>
            <a:off x="4087780" y="628824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3" name="pl63"/>
          <p:cNvSpPr/>
          <p:nvPr/>
        </p:nvSpPr>
        <p:spPr>
          <a:xfrm>
            <a:off x="4704668" y="628824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4" name="pl64"/>
          <p:cNvSpPr/>
          <p:nvPr/>
        </p:nvSpPr>
        <p:spPr>
          <a:xfrm>
            <a:off x="5321557" y="628824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5" name="pl65"/>
          <p:cNvSpPr/>
          <p:nvPr/>
        </p:nvSpPr>
        <p:spPr>
          <a:xfrm>
            <a:off x="5938445" y="628824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6" name="pl66"/>
          <p:cNvSpPr/>
          <p:nvPr/>
        </p:nvSpPr>
        <p:spPr>
          <a:xfrm>
            <a:off x="6555333" y="628824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7" name="pl67"/>
          <p:cNvSpPr/>
          <p:nvPr/>
        </p:nvSpPr>
        <p:spPr>
          <a:xfrm>
            <a:off x="7172222" y="628824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8" name="pl68"/>
          <p:cNvSpPr/>
          <p:nvPr/>
        </p:nvSpPr>
        <p:spPr>
          <a:xfrm>
            <a:off x="7789110" y="6288249"/>
            <a:ext cx="0" cy="71999"/>
          </a:xfrm>
          <a:custGeom>
            <a:avLst/>
            <a:gdLst/>
            <a:ahLst/>
            <a:cxnLst/>
            <a:rect l="0" t="0" r="0" b="0"/>
            <a:pathLst>
              <a:path h="71999">
                <a:moveTo>
                  <a:pt x="0" y="71999"/>
                </a:moveTo>
                <a:lnTo>
                  <a:pt x="0" y="0"/>
                </a:lnTo>
              </a:path>
            </a:pathLst>
          </a:custGeom>
          <a:ln w="13550" cap="flat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69" name="tx69"/>
          <p:cNvSpPr/>
          <p:nvPr/>
        </p:nvSpPr>
        <p:spPr>
          <a:xfrm>
            <a:off x="1584911" y="6423388"/>
            <a:ext cx="70631" cy="9121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0</a:t>
            </a:r>
          </a:p>
        </p:txBody>
      </p:sp>
      <p:sp>
        <p:nvSpPr>
          <p:cNvPr id="70" name="tx70"/>
          <p:cNvSpPr/>
          <p:nvPr/>
        </p:nvSpPr>
        <p:spPr>
          <a:xfrm>
            <a:off x="2201799" y="6425496"/>
            <a:ext cx="70631" cy="8911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x71"/>
          <p:cNvSpPr/>
          <p:nvPr/>
        </p:nvSpPr>
        <p:spPr>
          <a:xfrm>
            <a:off x="2818687" y="6425558"/>
            <a:ext cx="70631" cy="89048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4</a:t>
            </a:r>
          </a:p>
        </p:txBody>
      </p:sp>
      <p:sp>
        <p:nvSpPr>
          <p:cNvPr id="72" name="tx72"/>
          <p:cNvSpPr/>
          <p:nvPr/>
        </p:nvSpPr>
        <p:spPr>
          <a:xfrm>
            <a:off x="3435576" y="6423140"/>
            <a:ext cx="70631" cy="914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6</a:t>
            </a:r>
          </a:p>
        </p:txBody>
      </p:sp>
      <p:sp>
        <p:nvSpPr>
          <p:cNvPr id="73" name="tx73"/>
          <p:cNvSpPr/>
          <p:nvPr/>
        </p:nvSpPr>
        <p:spPr>
          <a:xfrm>
            <a:off x="4052464" y="6423016"/>
            <a:ext cx="70631" cy="91591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8</a:t>
            </a:r>
          </a:p>
        </p:txBody>
      </p:sp>
      <p:sp>
        <p:nvSpPr>
          <p:cNvPr id="74" name="tx74"/>
          <p:cNvSpPr/>
          <p:nvPr/>
        </p:nvSpPr>
        <p:spPr>
          <a:xfrm>
            <a:off x="4634037" y="6423388"/>
            <a:ext cx="141262" cy="9121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10</a:t>
            </a:r>
          </a:p>
        </p:txBody>
      </p:sp>
      <p:sp>
        <p:nvSpPr>
          <p:cNvPr id="75" name="tx75"/>
          <p:cNvSpPr/>
          <p:nvPr/>
        </p:nvSpPr>
        <p:spPr>
          <a:xfrm>
            <a:off x="5250925" y="6425496"/>
            <a:ext cx="141262" cy="8911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12</a:t>
            </a:r>
          </a:p>
        </p:txBody>
      </p:sp>
      <p:sp>
        <p:nvSpPr>
          <p:cNvPr id="76" name="tx76"/>
          <p:cNvSpPr/>
          <p:nvPr/>
        </p:nvSpPr>
        <p:spPr>
          <a:xfrm>
            <a:off x="5867814" y="6425558"/>
            <a:ext cx="141262" cy="89048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14</a:t>
            </a:r>
          </a:p>
        </p:txBody>
      </p:sp>
      <p:sp>
        <p:nvSpPr>
          <p:cNvPr id="77" name="tx77"/>
          <p:cNvSpPr/>
          <p:nvPr/>
        </p:nvSpPr>
        <p:spPr>
          <a:xfrm>
            <a:off x="6484702" y="6423140"/>
            <a:ext cx="141262" cy="91467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16</a:t>
            </a:r>
          </a:p>
        </p:txBody>
      </p:sp>
      <p:sp>
        <p:nvSpPr>
          <p:cNvPr id="78" name="tx78"/>
          <p:cNvSpPr/>
          <p:nvPr/>
        </p:nvSpPr>
        <p:spPr>
          <a:xfrm>
            <a:off x="7101590" y="6423016"/>
            <a:ext cx="141262" cy="91591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18</a:t>
            </a:r>
          </a:p>
        </p:txBody>
      </p:sp>
      <p:sp>
        <p:nvSpPr>
          <p:cNvPr id="79" name="tx79"/>
          <p:cNvSpPr/>
          <p:nvPr/>
        </p:nvSpPr>
        <p:spPr>
          <a:xfrm>
            <a:off x="7718479" y="6423078"/>
            <a:ext cx="141262" cy="9152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000" dirty="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20</a:t>
            </a:r>
          </a:p>
        </p:txBody>
      </p:sp>
      <p:sp>
        <p:nvSpPr>
          <p:cNvPr id="80" name="tx80"/>
          <p:cNvSpPr/>
          <p:nvPr/>
        </p:nvSpPr>
        <p:spPr>
          <a:xfrm>
            <a:off x="3589201" y="6640823"/>
            <a:ext cx="2230933" cy="119496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rPr>
              <a:t>Perinatal Deaths </a:t>
            </a:r>
            <a:r>
              <a:rPr lang="en-GB" sz="1200" b="1" dirty="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rPr>
              <a:t>p</a:t>
            </a:r>
            <a:r>
              <a:rPr sz="1200" b="1" dirty="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rPr>
              <a:t>er 1000 Pregnancies</a:t>
            </a:r>
          </a:p>
        </p:txBody>
      </p:sp>
      <p:sp>
        <p:nvSpPr>
          <p:cNvPr id="81" name="tx81"/>
          <p:cNvSpPr/>
          <p:nvPr/>
        </p:nvSpPr>
        <p:spPr>
          <a:xfrm rot="16200000">
            <a:off x="-269242" y="3232628"/>
            <a:ext cx="1066043" cy="119496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rPr>
              <a:t>Ethnic Background</a:t>
            </a:r>
          </a:p>
        </p:txBody>
      </p:sp>
      <p:sp>
        <p:nvSpPr>
          <p:cNvPr id="82" name="rc82"/>
          <p:cNvSpPr/>
          <p:nvPr/>
        </p:nvSpPr>
        <p:spPr>
          <a:xfrm>
            <a:off x="8236732" y="2902984"/>
            <a:ext cx="837678" cy="778784"/>
          </a:xfrm>
          <a:prstGeom prst="rect">
            <a:avLst/>
          </a:prstGeom>
          <a:solidFill>
            <a:srgbClr val="FFFFFF">
              <a:alpha val="100000"/>
            </a:srgbClr>
          </a:solidFill>
        </p:spPr>
        <p:txBody>
          <a:bodyPr/>
          <a:lstStyle/>
          <a:p>
            <a:endParaRPr/>
          </a:p>
        </p:txBody>
      </p:sp>
      <p:sp>
        <p:nvSpPr>
          <p:cNvPr id="84" name="rc84"/>
          <p:cNvSpPr/>
          <p:nvPr/>
        </p:nvSpPr>
        <p:spPr>
          <a:xfrm>
            <a:off x="8306321" y="3173268"/>
            <a:ext cx="219455" cy="219456"/>
          </a:xfrm>
          <a:prstGeom prst="rect">
            <a:avLst/>
          </a:prstGeom>
          <a:solidFill>
            <a:schemeClr val="bg1"/>
          </a:solidFill>
          <a:ln w="13550" cap="rnd">
            <a:solidFill>
              <a:srgbClr val="FFFFFF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86" name="pl86"/>
          <p:cNvSpPr/>
          <p:nvPr/>
        </p:nvSpPr>
        <p:spPr>
          <a:xfrm>
            <a:off x="8328267" y="3282996"/>
            <a:ext cx="176400" cy="0"/>
          </a:xfrm>
          <a:custGeom>
            <a:avLst/>
            <a:gdLst/>
            <a:ahLst/>
            <a:cxnLst/>
            <a:rect l="0" t="0" r="0" b="0"/>
            <a:pathLst>
              <a:path w="175564">
                <a:moveTo>
                  <a:pt x="0" y="0"/>
                </a:moveTo>
                <a:lnTo>
                  <a:pt x="175564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87" name="rc87"/>
          <p:cNvSpPr/>
          <p:nvPr/>
        </p:nvSpPr>
        <p:spPr>
          <a:xfrm>
            <a:off x="8306321" y="3392724"/>
            <a:ext cx="219455" cy="219455"/>
          </a:xfrm>
          <a:prstGeom prst="rect">
            <a:avLst/>
          </a:prstGeom>
          <a:solidFill>
            <a:srgbClr val="FFFFFF">
              <a:alpha val="100000"/>
            </a:srgbClr>
          </a:solidFill>
          <a:ln w="13550" cap="rnd">
            <a:solidFill>
              <a:srgbClr val="FFFFFF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88" name="pt88"/>
          <p:cNvSpPr/>
          <p:nvPr/>
        </p:nvSpPr>
        <p:spPr>
          <a:xfrm>
            <a:off x="8377673" y="3464075"/>
            <a:ext cx="76753" cy="76753"/>
          </a:xfrm>
          <a:prstGeom prst="ellipse">
            <a:avLst/>
          </a:prstGeom>
          <a:solidFill>
            <a:srgbClr val="000000">
              <a:alpha val="100000"/>
            </a:srgbClr>
          </a:solidFill>
          <a:ln w="9000" cap="rnd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89" name="pl89"/>
          <p:cNvSpPr/>
          <p:nvPr/>
        </p:nvSpPr>
        <p:spPr>
          <a:xfrm>
            <a:off x="8328267" y="3502452"/>
            <a:ext cx="175564" cy="0"/>
          </a:xfrm>
          <a:custGeom>
            <a:avLst/>
            <a:gdLst/>
            <a:ahLst/>
            <a:cxnLst/>
            <a:rect l="0" t="0" r="0" b="0"/>
            <a:pathLst>
              <a:path w="175564">
                <a:moveTo>
                  <a:pt x="0" y="0"/>
                </a:moveTo>
                <a:lnTo>
                  <a:pt x="175564" y="0"/>
                </a:lnTo>
              </a:path>
            </a:pathLst>
          </a:custGeom>
          <a:ln w="13550" cap="flat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90" name="tx90"/>
          <p:cNvSpPr/>
          <p:nvPr/>
        </p:nvSpPr>
        <p:spPr>
          <a:xfrm>
            <a:off x="8612304" y="3242914"/>
            <a:ext cx="229631" cy="80163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880"/>
              </a:lnSpc>
              <a:spcBef>
                <a:spcPts val="0"/>
              </a:spcBef>
              <a:spcAft>
                <a:spcPts val="0"/>
              </a:spcAft>
            </a:pPr>
            <a:r>
              <a:rPr sz="880" dirty="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rPr>
              <a:t>FMF</a:t>
            </a:r>
          </a:p>
        </p:txBody>
      </p:sp>
      <p:sp>
        <p:nvSpPr>
          <p:cNvPr id="91" name="tx91"/>
          <p:cNvSpPr/>
          <p:nvPr/>
        </p:nvSpPr>
        <p:spPr>
          <a:xfrm>
            <a:off x="8595366" y="3458113"/>
            <a:ext cx="267012" cy="84420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880"/>
              </a:lnSpc>
              <a:spcBef>
                <a:spcPts val="0"/>
              </a:spcBef>
              <a:spcAft>
                <a:spcPts val="0"/>
              </a:spcAft>
            </a:pPr>
            <a:r>
              <a:rPr sz="88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rPr>
              <a:t>NICE</a:t>
            </a:r>
          </a:p>
        </p:txBody>
      </p:sp>
      <p:sp>
        <p:nvSpPr>
          <p:cNvPr id="92" name="Triangle 91">
            <a:extLst>
              <a:ext uri="{FF2B5EF4-FFF2-40B4-BE49-F238E27FC236}">
                <a16:creationId xmlns:a16="http://schemas.microsoft.com/office/drawing/2014/main" id="{653EB4B7-7E7B-834B-8684-39E4EBCF26A1}"/>
              </a:ext>
            </a:extLst>
          </p:cNvPr>
          <p:cNvSpPr/>
          <p:nvPr/>
        </p:nvSpPr>
        <p:spPr>
          <a:xfrm rot="5400000">
            <a:off x="7718462" y="5397648"/>
            <a:ext cx="190031" cy="110426"/>
          </a:xfrm>
          <a:prstGeom prst="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x79">
            <a:extLst>
              <a:ext uri="{FF2B5EF4-FFF2-40B4-BE49-F238E27FC236}">
                <a16:creationId xmlns:a16="http://schemas.microsoft.com/office/drawing/2014/main" id="{BA3DB5F7-D89C-7D48-B213-C6D6F691590D}"/>
              </a:ext>
            </a:extLst>
          </p:cNvPr>
          <p:cNvSpPr/>
          <p:nvPr/>
        </p:nvSpPr>
        <p:spPr>
          <a:xfrm>
            <a:off x="7959130" y="5407097"/>
            <a:ext cx="141262" cy="91529"/>
          </a:xfrm>
          <a:prstGeom prst="rect">
            <a:avLst/>
          </a:prstGeom>
          <a:noFill/>
        </p:spPr>
        <p:txBody>
          <a:bodyPr wrap="none" lIns="0" tIns="0" rIns="0" bIns="0" anchor="ctr" anchorCtr="1"/>
          <a:lstStyle/>
          <a:p>
            <a:pPr marL="0" marR="0" indent="0" algn="l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800" dirty="0">
                <a:solidFill>
                  <a:srgbClr val="4D4D4D">
                    <a:alpha val="100000"/>
                  </a:srgbClr>
                </a:solidFill>
                <a:latin typeface="Helvetica"/>
                <a:cs typeface="Helvetica"/>
              </a:rPr>
              <a:t>(28.6)</a:t>
            </a:r>
            <a:endParaRPr sz="800" dirty="0">
              <a:solidFill>
                <a:srgbClr val="4D4D4D">
                  <a:alpha val="100000"/>
                </a:srgbClr>
              </a:solidFill>
              <a:latin typeface="Helvetica"/>
              <a:cs typeface="Helvetica"/>
            </a:endParaRPr>
          </a:p>
        </p:txBody>
      </p:sp>
      <p:sp>
        <p:nvSpPr>
          <p:cNvPr id="100" name="rc87">
            <a:extLst>
              <a:ext uri="{FF2B5EF4-FFF2-40B4-BE49-F238E27FC236}">
                <a16:creationId xmlns:a16="http://schemas.microsoft.com/office/drawing/2014/main" id="{1DB0B358-F75C-4016-925F-1F3354E2A1AA}"/>
              </a:ext>
            </a:extLst>
          </p:cNvPr>
          <p:cNvSpPr/>
          <p:nvPr/>
        </p:nvSpPr>
        <p:spPr>
          <a:xfrm>
            <a:off x="7722490" y="4009132"/>
            <a:ext cx="219455" cy="219455"/>
          </a:xfrm>
          <a:prstGeom prst="rect">
            <a:avLst/>
          </a:prstGeom>
          <a:solidFill>
            <a:schemeClr val="bg1"/>
          </a:solidFill>
          <a:ln w="13550" cap="rnd">
            <a:solidFill>
              <a:srgbClr val="FFFFFF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  <p:sp>
        <p:nvSpPr>
          <p:cNvPr id="101" name="pt88">
            <a:extLst>
              <a:ext uri="{FF2B5EF4-FFF2-40B4-BE49-F238E27FC236}">
                <a16:creationId xmlns:a16="http://schemas.microsoft.com/office/drawing/2014/main" id="{FD9E1ABC-8F4D-4C3F-87A6-D8506AA85A54}"/>
              </a:ext>
            </a:extLst>
          </p:cNvPr>
          <p:cNvSpPr/>
          <p:nvPr/>
        </p:nvSpPr>
        <p:spPr>
          <a:xfrm>
            <a:off x="8377672" y="3241919"/>
            <a:ext cx="76753" cy="76753"/>
          </a:xfrm>
          <a:prstGeom prst="ellipse">
            <a:avLst/>
          </a:prstGeom>
          <a:solidFill>
            <a:schemeClr val="bg1"/>
          </a:solidFill>
          <a:ln w="9000" cap="rnd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Basky Thilaganathan</cp:lastModifiedBy>
  <cp:revision>9</cp:revision>
  <dcterms:created xsi:type="dcterms:W3CDTF">2017-02-13T16:18:36Z</dcterms:created>
  <dcterms:modified xsi:type="dcterms:W3CDTF">2021-10-18T20:22:39Z</dcterms:modified>
  <cp:category/>
</cp:coreProperties>
</file>