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100" d="100"/>
          <a:sy n="100" d="100"/>
        </p:scale>
        <p:origin x="-83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wmf"/><Relationship Id="rId4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99BF7-C182-4BB4-948B-15DB7B5F5AA3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3803-CEE2-445E-8C73-77CF15B6FF8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203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8D98E-EDB2-43A4-928A-8C7A1C491CF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51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8D98E-EDB2-43A4-928A-8C7A1C491CF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9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8D98E-EDB2-43A4-928A-8C7A1C491CF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290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8D98E-EDB2-43A4-928A-8C7A1C491CF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892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8D98E-EDB2-43A4-928A-8C7A1C491CF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53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328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33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869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251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216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569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05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770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164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93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626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8F346-4C71-4446-94DC-5BA44B425260}" type="datetimeFigureOut">
              <a:rPr lang="en-IN" smtClean="0"/>
              <a:t>11-12-2021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A75D-C67F-4ABC-BAFD-443B0B004B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778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microsoft.com/office/2007/relationships/hdphoto" Target="../media/hdphoto2.wdp"/><Relationship Id="rId5" Type="http://schemas.openxmlformats.org/officeDocument/2006/relationships/image" Target="../media/image1.e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1.tiff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21" Type="http://schemas.microsoft.com/office/2007/relationships/hdphoto" Target="../media/hdphoto7.wdp"/><Relationship Id="rId7" Type="http://schemas.openxmlformats.org/officeDocument/2006/relationships/image" Target="../media/image7.emf"/><Relationship Id="rId12" Type="http://schemas.openxmlformats.org/officeDocument/2006/relationships/image" Target="../media/image10.tiff"/><Relationship Id="rId17" Type="http://schemas.microsoft.com/office/2007/relationships/hdphoto" Target="../media/hdphoto5.wdp"/><Relationship Id="rId25" Type="http://schemas.openxmlformats.org/officeDocument/2006/relationships/image" Target="../media/image19.tif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.emf"/><Relationship Id="rId24" Type="http://schemas.openxmlformats.org/officeDocument/2006/relationships/image" Target="../media/image18.tiff"/><Relationship Id="rId5" Type="http://schemas.openxmlformats.org/officeDocument/2006/relationships/image" Target="../media/image6.emf"/><Relationship Id="rId15" Type="http://schemas.microsoft.com/office/2007/relationships/hdphoto" Target="../media/hdphoto4.wdp"/><Relationship Id="rId23" Type="http://schemas.openxmlformats.org/officeDocument/2006/relationships/image" Target="../media/image17.tiff"/><Relationship Id="rId10" Type="http://schemas.openxmlformats.org/officeDocument/2006/relationships/oleObject" Target="../embeddings/oleObject6.bin"/><Relationship Id="rId19" Type="http://schemas.microsoft.com/office/2007/relationships/hdphoto" Target="../media/hdphoto6.wdp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emf"/><Relationship Id="rId14" Type="http://schemas.openxmlformats.org/officeDocument/2006/relationships/image" Target="../media/image12.png"/><Relationship Id="rId22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29.png"/><Relationship Id="rId26" Type="http://schemas.openxmlformats.org/officeDocument/2006/relationships/image" Target="../media/image32.tiff"/><Relationship Id="rId3" Type="http://schemas.openxmlformats.org/officeDocument/2006/relationships/notesSlide" Target="../notesSlides/notesSlide3.xml"/><Relationship Id="rId21" Type="http://schemas.microsoft.com/office/2007/relationships/hdphoto" Target="../media/hdphoto14.wdp"/><Relationship Id="rId7" Type="http://schemas.openxmlformats.org/officeDocument/2006/relationships/image" Target="../media/image21.emf"/><Relationship Id="rId12" Type="http://schemas.openxmlformats.org/officeDocument/2006/relationships/image" Target="../media/image26.png"/><Relationship Id="rId17" Type="http://schemas.microsoft.com/office/2007/relationships/hdphoto" Target="../media/hdphoto12.wdp"/><Relationship Id="rId25" Type="http://schemas.openxmlformats.org/officeDocument/2006/relationships/image" Target="../media/image22.emf"/><Relationship Id="rId33" Type="http://schemas.openxmlformats.org/officeDocument/2006/relationships/image" Target="../media/image37.tif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microsoft.com/office/2007/relationships/hdphoto" Target="../media/hdphoto9.wdp"/><Relationship Id="rId24" Type="http://schemas.openxmlformats.org/officeDocument/2006/relationships/oleObject" Target="../embeddings/oleObject9.bin"/><Relationship Id="rId32" Type="http://schemas.openxmlformats.org/officeDocument/2006/relationships/image" Target="../media/image36.tiff"/><Relationship Id="rId5" Type="http://schemas.openxmlformats.org/officeDocument/2006/relationships/image" Target="../media/image20.emf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openxmlformats.org/officeDocument/2006/relationships/image" Target="../media/image34.tiff"/><Relationship Id="rId10" Type="http://schemas.openxmlformats.org/officeDocument/2006/relationships/image" Target="../media/image25.png"/><Relationship Id="rId19" Type="http://schemas.microsoft.com/office/2007/relationships/hdphoto" Target="../media/hdphoto13.wdp"/><Relationship Id="rId31" Type="http://schemas.openxmlformats.org/officeDocument/2006/relationships/image" Target="../media/image35.tiff"/><Relationship Id="rId4" Type="http://schemas.openxmlformats.org/officeDocument/2006/relationships/oleObject" Target="../embeddings/oleObject7.bin"/><Relationship Id="rId9" Type="http://schemas.microsoft.com/office/2007/relationships/hdphoto" Target="../media/hdphoto8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33.tiff"/><Relationship Id="rId30" Type="http://schemas.openxmlformats.org/officeDocument/2006/relationships/image" Target="../media/image23.emf"/><Relationship Id="rId8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5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emf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43.emf"/><Relationship Id="rId15" Type="http://schemas.openxmlformats.org/officeDocument/2006/relationships/image" Target="../media/image41.emf"/><Relationship Id="rId10" Type="http://schemas.openxmlformats.org/officeDocument/2006/relationships/image" Target="../media/image39.e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6.emf"/><Relationship Id="rId18" Type="http://schemas.openxmlformats.org/officeDocument/2006/relationships/oleObject" Target="../embeddings/oleObject18.bin"/><Relationship Id="rId26" Type="http://schemas.openxmlformats.org/officeDocument/2006/relationships/image" Target="../media/image60.emf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59.png"/><Relationship Id="rId7" Type="http://schemas.openxmlformats.org/officeDocument/2006/relationships/image" Target="../media/image54.png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48.emf"/><Relationship Id="rId25" Type="http://schemas.openxmlformats.org/officeDocument/2006/relationships/image" Target="../media/image51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7.bin"/><Relationship Id="rId20" Type="http://schemas.openxmlformats.org/officeDocument/2006/relationships/image" Target="../media/image58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jpeg"/><Relationship Id="rId11" Type="http://schemas.openxmlformats.org/officeDocument/2006/relationships/image" Target="../media/image57.tiff"/><Relationship Id="rId24" Type="http://schemas.openxmlformats.org/officeDocument/2006/relationships/oleObject" Target="../embeddings/oleObject20.bin"/><Relationship Id="rId5" Type="http://schemas.microsoft.com/office/2007/relationships/hdphoto" Target="../media/hdphoto16.wdp"/><Relationship Id="rId15" Type="http://schemas.openxmlformats.org/officeDocument/2006/relationships/image" Target="../media/image47.emf"/><Relationship Id="rId23" Type="http://schemas.openxmlformats.org/officeDocument/2006/relationships/image" Target="../media/image50.emf"/><Relationship Id="rId10" Type="http://schemas.openxmlformats.org/officeDocument/2006/relationships/image" Target="../media/image56.tiff"/><Relationship Id="rId19" Type="http://schemas.openxmlformats.org/officeDocument/2006/relationships/image" Target="../media/image49.emf"/><Relationship Id="rId4" Type="http://schemas.openxmlformats.org/officeDocument/2006/relationships/image" Target="../media/image52.png"/><Relationship Id="rId9" Type="http://schemas.openxmlformats.org/officeDocument/2006/relationships/image" Target="../media/image55.jpeg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adroTexto 103">
            <a:extLst>
              <a:ext uri="{FF2B5EF4-FFF2-40B4-BE49-F238E27FC236}">
                <a16:creationId xmlns:a16="http://schemas.microsoft.com/office/drawing/2014/main" xmlns="" id="{88CDCB91-7ACD-44B7-BDC9-21D9FB1A905F}"/>
              </a:ext>
            </a:extLst>
          </p:cNvPr>
          <p:cNvSpPr txBox="1"/>
          <p:nvPr/>
        </p:nvSpPr>
        <p:spPr>
          <a:xfrm>
            <a:off x="3737342" y="16495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xmlns="" id="{1ED8DBCB-64A1-42C5-BDFA-A6A5820DCC38}"/>
              </a:ext>
            </a:extLst>
          </p:cNvPr>
          <p:cNvSpPr txBox="1"/>
          <p:nvPr/>
        </p:nvSpPr>
        <p:spPr>
          <a:xfrm>
            <a:off x="5346181" y="3479929"/>
            <a:ext cx="247184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xmlns="" id="{DA53CECD-3EC1-4A91-B057-DAF2ECD932D8}"/>
              </a:ext>
            </a:extLst>
          </p:cNvPr>
          <p:cNvSpPr txBox="1"/>
          <p:nvPr/>
        </p:nvSpPr>
        <p:spPr>
          <a:xfrm>
            <a:off x="6028063" y="1803055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BC287C26-8420-4EEB-9B26-56836703BD61}"/>
              </a:ext>
            </a:extLst>
          </p:cNvPr>
          <p:cNvGrpSpPr/>
          <p:nvPr/>
        </p:nvGrpSpPr>
        <p:grpSpPr>
          <a:xfrm>
            <a:off x="5372707" y="3661725"/>
            <a:ext cx="1315090" cy="1205915"/>
            <a:chOff x="3280438" y="481446"/>
            <a:chExt cx="1899575" cy="1741878"/>
          </a:xfrm>
        </p:grpSpPr>
        <p:grpSp>
          <p:nvGrpSpPr>
            <p:cNvPr id="110" name="Grupo 109">
              <a:extLst>
                <a:ext uri="{FF2B5EF4-FFF2-40B4-BE49-F238E27FC236}">
                  <a16:creationId xmlns:a16="http://schemas.microsoft.com/office/drawing/2014/main" xmlns="" id="{15E882DB-D456-42BA-8526-35D5F9203372}"/>
                </a:ext>
              </a:extLst>
            </p:cNvPr>
            <p:cNvGrpSpPr/>
            <p:nvPr/>
          </p:nvGrpSpPr>
          <p:grpSpPr>
            <a:xfrm>
              <a:off x="3382162" y="583953"/>
              <a:ext cx="1797851" cy="1639371"/>
              <a:chOff x="6234341" y="3731089"/>
              <a:chExt cx="1797851" cy="1639371"/>
            </a:xfrm>
          </p:grpSpPr>
          <p:graphicFrame>
            <p:nvGraphicFramePr>
              <p:cNvPr id="111" name="Objeto 110">
                <a:extLst>
                  <a:ext uri="{FF2B5EF4-FFF2-40B4-BE49-F238E27FC236}">
                    <a16:creationId xmlns:a16="http://schemas.microsoft.com/office/drawing/2014/main" xmlns="" id="{83F5A132-FF3D-4F20-A4F3-A906ED94020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97092" y="3731089"/>
              <a:ext cx="1435100" cy="14843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name="Prism 9" r:id="rId4" imgW="2489618" imgH="2575101" progId="Prism9.Document">
                      <p:embed/>
                    </p:oleObj>
                  </mc:Choice>
                  <mc:Fallback>
                    <p:oleObj name="Prism 9" r:id="rId4" imgW="2489618" imgH="2575101" progId="Prism9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6597092" y="3731089"/>
                            <a:ext cx="1435100" cy="14843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3" name="24 CuadroTexto">
                <a:extLst>
                  <a:ext uri="{FF2B5EF4-FFF2-40B4-BE49-F238E27FC236}">
                    <a16:creationId xmlns:a16="http://schemas.microsoft.com/office/drawing/2014/main" xmlns="" id="{FD77DC71-ED43-4FE0-B9DD-D589A4545EAA}"/>
                  </a:ext>
                </a:extLst>
              </p:cNvPr>
              <p:cNvSpPr txBox="1"/>
              <p:nvPr/>
            </p:nvSpPr>
            <p:spPr>
              <a:xfrm>
                <a:off x="6590971" y="5113908"/>
                <a:ext cx="58627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 err="1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r>
                  <a:rPr lang="en-US" sz="554" dirty="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-CTR</a:t>
                </a:r>
              </a:p>
            </p:txBody>
          </p:sp>
          <p:sp>
            <p:nvSpPr>
              <p:cNvPr id="114" name="24 CuadroTexto">
                <a:extLst>
                  <a:ext uri="{FF2B5EF4-FFF2-40B4-BE49-F238E27FC236}">
                    <a16:creationId xmlns:a16="http://schemas.microsoft.com/office/drawing/2014/main" xmlns="" id="{36258234-34B6-4B65-B21D-DF759E010BE1}"/>
                  </a:ext>
                </a:extLst>
              </p:cNvPr>
              <p:cNvSpPr txBox="1"/>
              <p:nvPr/>
            </p:nvSpPr>
            <p:spPr>
              <a:xfrm>
                <a:off x="7066355" y="5113908"/>
                <a:ext cx="491339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C06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si-03</a:t>
                </a:r>
              </a:p>
            </p:txBody>
          </p:sp>
          <p:sp>
            <p:nvSpPr>
              <p:cNvPr id="115" name="24 CuadroTexto">
                <a:extLst>
                  <a:ext uri="{FF2B5EF4-FFF2-40B4-BE49-F238E27FC236}">
                    <a16:creationId xmlns:a16="http://schemas.microsoft.com/office/drawing/2014/main" xmlns="" id="{D670CE60-9E58-40C8-A434-C4BEBE96EFE8}"/>
                  </a:ext>
                </a:extLst>
              </p:cNvPr>
              <p:cNvSpPr txBox="1"/>
              <p:nvPr/>
            </p:nvSpPr>
            <p:spPr>
              <a:xfrm>
                <a:off x="7490502" y="5113908"/>
                <a:ext cx="491339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FA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si-04</a:t>
                </a:r>
              </a:p>
            </p:txBody>
          </p:sp>
          <p:sp>
            <p:nvSpPr>
              <p:cNvPr id="116" name="CuadroTexto 50">
                <a:extLst>
                  <a:ext uri="{FF2B5EF4-FFF2-40B4-BE49-F238E27FC236}">
                    <a16:creationId xmlns:a16="http://schemas.microsoft.com/office/drawing/2014/main" xmlns="" id="{4884B9E8-2331-45F7-B353-3D0412504C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7898" y="4988542"/>
                <a:ext cx="32462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17" name="CuadroTexto 50">
                <a:extLst>
                  <a:ext uri="{FF2B5EF4-FFF2-40B4-BE49-F238E27FC236}">
                    <a16:creationId xmlns:a16="http://schemas.microsoft.com/office/drawing/2014/main" xmlns="" id="{13887EDB-3B45-4BB4-AD9E-F6303C440F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2227" y="3928949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  <p:sp>
            <p:nvSpPr>
              <p:cNvPr id="118" name="CuadroTexto 50">
                <a:extLst>
                  <a:ext uri="{FF2B5EF4-FFF2-40B4-BE49-F238E27FC236}">
                    <a16:creationId xmlns:a16="http://schemas.microsoft.com/office/drawing/2014/main" xmlns="" id="{E9CB22B8-362B-4190-AD83-F32A8CB27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2227" y="3762465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119" name="CuadroTexto 50">
                <a:extLst>
                  <a:ext uri="{FF2B5EF4-FFF2-40B4-BE49-F238E27FC236}">
                    <a16:creationId xmlns:a16="http://schemas.microsoft.com/office/drawing/2014/main" xmlns="" id="{911ABB70-5062-42DA-83BA-4C14EF39E3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2227" y="4095433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120" name="CuadroTexto 50">
                <a:extLst>
                  <a:ext uri="{FF2B5EF4-FFF2-40B4-BE49-F238E27FC236}">
                    <a16:creationId xmlns:a16="http://schemas.microsoft.com/office/drawing/2014/main" xmlns="" id="{C5C7A292-C49D-41D4-8340-D2593A4C9A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4341" y="4213804"/>
                <a:ext cx="468185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0.04</a:t>
                </a:r>
              </a:p>
            </p:txBody>
          </p:sp>
          <p:sp>
            <p:nvSpPr>
              <p:cNvPr id="121" name="CuadroTexto 50">
                <a:extLst>
                  <a:ext uri="{FF2B5EF4-FFF2-40B4-BE49-F238E27FC236}">
                    <a16:creationId xmlns:a16="http://schemas.microsoft.com/office/drawing/2014/main" xmlns="" id="{36A9C3F1-BC77-4770-B087-7DA747CD54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4341" y="4605768"/>
                <a:ext cx="468185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0.02</a:t>
                </a:r>
              </a:p>
            </p:txBody>
          </p:sp>
        </p:grpSp>
        <p:sp>
          <p:nvSpPr>
            <p:cNvPr id="130" name="CuadroTexto 74">
              <a:extLst>
                <a:ext uri="{FF2B5EF4-FFF2-40B4-BE49-F238E27FC236}">
                  <a16:creationId xmlns:a16="http://schemas.microsoft.com/office/drawing/2014/main" xmlns="" id="{9E162C7E-D35A-B244-983B-9A9822595CC6}"/>
                </a:ext>
              </a:extLst>
            </p:cNvPr>
            <p:cNvSpPr txBox="1"/>
            <p:nvPr/>
          </p:nvSpPr>
          <p:spPr>
            <a:xfrm rot="16200000">
              <a:off x="2579551" y="1182333"/>
              <a:ext cx="165832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</a:t>
              </a:r>
              <a:r>
                <a:rPr lang="en-US" sz="554" b="1" i="1" dirty="0"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 mRNA level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040519" y="1943635"/>
            <a:ext cx="2417589" cy="1402728"/>
            <a:chOff x="3350052" y="3052291"/>
            <a:chExt cx="3492073" cy="2026163"/>
          </a:xfrm>
        </p:grpSpPr>
        <p:graphicFrame>
          <p:nvGraphicFramePr>
            <p:cNvPr id="74" name="Objeto 73">
              <a:extLst>
                <a:ext uri="{FF2B5EF4-FFF2-40B4-BE49-F238E27FC236}">
                  <a16:creationId xmlns:a16="http://schemas.microsoft.com/office/drawing/2014/main" xmlns="" id="{EC694416-05F5-4BBD-ABFC-724DDF5A8972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746500" y="3052291"/>
            <a:ext cx="3095625" cy="1839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Prism 9" r:id="rId6" imgW="5506835" imgH="3271999" progId="Prism9.Document">
                    <p:embed/>
                  </p:oleObj>
                </mc:Choice>
                <mc:Fallback>
                  <p:oleObj name="Prism 9" r:id="rId6" imgW="5506835" imgH="3271999" progId="Prism9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746500" y="3052291"/>
                          <a:ext cx="3095625" cy="1839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xmlns="" id="{D4E479F3-4EE8-4C0E-B221-AE421D95AE0C}"/>
                </a:ext>
              </a:extLst>
            </p:cNvPr>
            <p:cNvSpPr txBox="1"/>
            <p:nvPr/>
          </p:nvSpPr>
          <p:spPr>
            <a:xfrm rot="16200000">
              <a:off x="2628020" y="3855541"/>
              <a:ext cx="1700615" cy="25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Melanosomal</a:t>
              </a:r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 stage (%)</a:t>
              </a:r>
            </a:p>
          </p:txBody>
        </p:sp>
        <p:sp>
          <p:nvSpPr>
            <p:cNvPr id="78" name="23 CuadroTexto">
              <a:extLst>
                <a:ext uri="{FF2B5EF4-FFF2-40B4-BE49-F238E27FC236}">
                  <a16:creationId xmlns:a16="http://schemas.microsoft.com/office/drawing/2014/main" xmlns="" id="{FA9A75B2-EE1D-4AE7-BA76-A7BE6B3A0F63}"/>
                </a:ext>
              </a:extLst>
            </p:cNvPr>
            <p:cNvSpPr txBox="1"/>
            <p:nvPr/>
          </p:nvSpPr>
          <p:spPr>
            <a:xfrm>
              <a:off x="3901788" y="3112290"/>
              <a:ext cx="546910" cy="2411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 err="1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485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-CTR</a:t>
              </a:r>
            </a:p>
          </p:txBody>
        </p:sp>
        <p:sp>
          <p:nvSpPr>
            <p:cNvPr id="83" name="23 CuadroTexto">
              <a:extLst>
                <a:ext uri="{FF2B5EF4-FFF2-40B4-BE49-F238E27FC236}">
                  <a16:creationId xmlns:a16="http://schemas.microsoft.com/office/drawing/2014/main" xmlns="" id="{167F0C3E-3595-47E6-A1B3-1A7FC3B69D83}"/>
                </a:ext>
              </a:extLst>
            </p:cNvPr>
            <p:cNvSpPr txBox="1"/>
            <p:nvPr/>
          </p:nvSpPr>
          <p:spPr>
            <a:xfrm>
              <a:off x="3901788" y="3235943"/>
              <a:ext cx="463554" cy="2411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C06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si-03</a:t>
              </a:r>
            </a:p>
          </p:txBody>
        </p:sp>
        <p:sp>
          <p:nvSpPr>
            <p:cNvPr id="84" name="23 CuadroTexto">
              <a:extLst>
                <a:ext uri="{FF2B5EF4-FFF2-40B4-BE49-F238E27FC236}">
                  <a16:creationId xmlns:a16="http://schemas.microsoft.com/office/drawing/2014/main" xmlns="" id="{00FDEF16-C9FD-41CF-944B-9C9E64B8440B}"/>
                </a:ext>
              </a:extLst>
            </p:cNvPr>
            <p:cNvSpPr txBox="1"/>
            <p:nvPr/>
          </p:nvSpPr>
          <p:spPr>
            <a:xfrm>
              <a:off x="3901788" y="3356293"/>
              <a:ext cx="463554" cy="2411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FFA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si-04</a:t>
              </a:r>
            </a:p>
          </p:txBody>
        </p:sp>
        <p:sp>
          <p:nvSpPr>
            <p:cNvPr id="85" name="CuadroTexto 50">
              <a:extLst>
                <a:ext uri="{FF2B5EF4-FFF2-40B4-BE49-F238E27FC236}">
                  <a16:creationId xmlns:a16="http://schemas.microsoft.com/office/drawing/2014/main" xmlns="" id="{B654B165-0C55-4446-9EE9-886087743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8636" y="4363267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86" name="CuadroTexto 50">
              <a:extLst>
                <a:ext uri="{FF2B5EF4-FFF2-40B4-BE49-F238E27FC236}">
                  <a16:creationId xmlns:a16="http://schemas.microsoft.com/office/drawing/2014/main" xmlns="" id="{CF56C41A-6F81-4A73-B063-BDC245B7E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8636" y="4044434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87" name="CuadroTexto 50">
              <a:extLst>
                <a:ext uri="{FF2B5EF4-FFF2-40B4-BE49-F238E27FC236}">
                  <a16:creationId xmlns:a16="http://schemas.microsoft.com/office/drawing/2014/main" xmlns="" id="{0097C6F2-C548-4617-9650-A816EAAF7B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8636" y="3725602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88" name="CuadroTexto 50">
              <a:extLst>
                <a:ext uri="{FF2B5EF4-FFF2-40B4-BE49-F238E27FC236}">
                  <a16:creationId xmlns:a16="http://schemas.microsoft.com/office/drawing/2014/main" xmlns="" id="{A5009C99-7629-4BC1-A92E-B0ECE0F47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8636" y="3406768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xmlns="" id="{4149B962-29FC-48D2-B94D-FB2352A6B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6521" y="4682098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9" name="23 CuadroTexto">
              <a:extLst>
                <a:ext uri="{FF2B5EF4-FFF2-40B4-BE49-F238E27FC236}">
                  <a16:creationId xmlns:a16="http://schemas.microsoft.com/office/drawing/2014/main" xmlns="" id="{B7058152-2BB7-4425-8BB8-A3144899CDAA}"/>
                </a:ext>
              </a:extLst>
            </p:cNvPr>
            <p:cNvSpPr txBox="1"/>
            <p:nvPr/>
          </p:nvSpPr>
          <p:spPr>
            <a:xfrm>
              <a:off x="3382646" y="4821902"/>
              <a:ext cx="588588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Stages</a:t>
              </a:r>
            </a:p>
          </p:txBody>
        </p:sp>
        <p:sp>
          <p:nvSpPr>
            <p:cNvPr id="112" name="24 CuadroTexto">
              <a:extLst>
                <a:ext uri="{FF2B5EF4-FFF2-40B4-BE49-F238E27FC236}">
                  <a16:creationId xmlns:a16="http://schemas.microsoft.com/office/drawing/2014/main" xmlns="" id="{A2864D27-1A0B-4B6C-B3CB-E37D7A275EBA}"/>
                </a:ext>
              </a:extLst>
            </p:cNvPr>
            <p:cNvSpPr txBox="1"/>
            <p:nvPr/>
          </p:nvSpPr>
          <p:spPr>
            <a:xfrm>
              <a:off x="4035314" y="4821902"/>
              <a:ext cx="29452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31" name="24 CuadroTexto">
              <a:extLst>
                <a:ext uri="{FF2B5EF4-FFF2-40B4-BE49-F238E27FC236}">
                  <a16:creationId xmlns:a16="http://schemas.microsoft.com/office/drawing/2014/main" xmlns="" id="{FE29560B-76F2-487A-B5EA-676AA2EE2051}"/>
                </a:ext>
              </a:extLst>
            </p:cNvPr>
            <p:cNvSpPr txBox="1"/>
            <p:nvPr/>
          </p:nvSpPr>
          <p:spPr>
            <a:xfrm>
              <a:off x="5498520" y="4821902"/>
              <a:ext cx="350096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32" name="24 CuadroTexto">
              <a:extLst>
                <a:ext uri="{FF2B5EF4-FFF2-40B4-BE49-F238E27FC236}">
                  <a16:creationId xmlns:a16="http://schemas.microsoft.com/office/drawing/2014/main" xmlns="" id="{E9C9D80A-738E-42A0-9198-14B10562C9CE}"/>
                </a:ext>
              </a:extLst>
            </p:cNvPr>
            <p:cNvSpPr txBox="1"/>
            <p:nvPr/>
          </p:nvSpPr>
          <p:spPr>
            <a:xfrm>
              <a:off x="4789838" y="4821902"/>
              <a:ext cx="322310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133" name="24 CuadroTexto">
              <a:extLst>
                <a:ext uri="{FF2B5EF4-FFF2-40B4-BE49-F238E27FC236}">
                  <a16:creationId xmlns:a16="http://schemas.microsoft.com/office/drawing/2014/main" xmlns="" id="{4A3925CC-B29C-4785-BE9E-F1E1997BDA7D}"/>
                </a:ext>
              </a:extLst>
            </p:cNvPr>
            <p:cNvSpPr txBox="1"/>
            <p:nvPr/>
          </p:nvSpPr>
          <p:spPr>
            <a:xfrm>
              <a:off x="6261591" y="4821902"/>
              <a:ext cx="363990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90" name="CuadroTexto 50">
              <a:extLst>
                <a:ext uri="{FF2B5EF4-FFF2-40B4-BE49-F238E27FC236}">
                  <a16:creationId xmlns:a16="http://schemas.microsoft.com/office/drawing/2014/main" xmlns="" id="{A5009C99-7629-4BC1-A92E-B0ECE0F47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0747" y="3096988"/>
              <a:ext cx="440400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3732341" y="256015"/>
            <a:ext cx="2308349" cy="1514539"/>
            <a:chOff x="-4019641" y="503824"/>
            <a:chExt cx="2527800" cy="1658519"/>
          </a:xfrm>
        </p:grpSpPr>
        <p:pic>
          <p:nvPicPr>
            <p:cNvPr id="135" name="Image 8">
              <a:extLst>
                <a:ext uri="{FF2B5EF4-FFF2-40B4-BE49-F238E27FC236}">
                  <a16:creationId xmlns:a16="http://schemas.microsoft.com/office/drawing/2014/main" xmlns="" id="{67DA24D4-C906-2B41-BEDD-5BC809922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10" b="7696"/>
            <a:stretch/>
          </p:blipFill>
          <p:spPr>
            <a:xfrm>
              <a:off x="-3863204" y="503824"/>
              <a:ext cx="2320258" cy="164153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38" name="TextBox 3">
              <a:extLst>
                <a:ext uri="{FF2B5EF4-FFF2-40B4-BE49-F238E27FC236}">
                  <a16:creationId xmlns:a16="http://schemas.microsoft.com/office/drawing/2014/main" xmlns="" id="{34748678-829D-3841-89C1-CFB4517E739F}"/>
                </a:ext>
              </a:extLst>
            </p:cNvPr>
            <p:cNvSpPr txBox="1"/>
            <p:nvPr/>
          </p:nvSpPr>
          <p:spPr>
            <a:xfrm rot="16200000">
              <a:off x="-4271891" y="1227343"/>
              <a:ext cx="69899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latin typeface="Helvetica" panose="020B0604020202020204" pitchFamily="34" charset="0"/>
                  <a:cs typeface="Helvetica" panose="020B0604020202020204" pitchFamily="34" charset="0"/>
                </a:defRPr>
              </a:lvl1pPr>
            </a:lstStyle>
            <a:p>
              <a:r>
                <a:rPr lang="en-US" sz="554" b="0" dirty="0">
                  <a:latin typeface="Arial" panose="020B0604020202020204" pitchFamily="34" charset="0"/>
                  <a:cs typeface="Arial" panose="020B0604020202020204" pitchFamily="34" charset="0"/>
                </a:rPr>
                <a:t>MNT1 </a:t>
              </a:r>
              <a:r>
                <a:rPr lang="en-US" sz="554" b="0" dirty="0" err="1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554" b="0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-CTR </a:t>
              </a:r>
            </a:p>
          </p:txBody>
        </p:sp>
        <p:sp>
          <p:nvSpPr>
            <p:cNvPr id="141" name="TextBox 12">
              <a:extLst>
                <a:ext uri="{FF2B5EF4-FFF2-40B4-BE49-F238E27FC236}">
                  <a16:creationId xmlns:a16="http://schemas.microsoft.com/office/drawing/2014/main" xmlns="" id="{825AB4BE-85A8-FE4C-B527-4BA767C0D08E}"/>
                </a:ext>
              </a:extLst>
            </p:cNvPr>
            <p:cNvSpPr txBox="1"/>
            <p:nvPr/>
          </p:nvSpPr>
          <p:spPr>
            <a:xfrm>
              <a:off x="-3722086" y="1082517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42" name="TextBox 15">
              <a:extLst>
                <a:ext uri="{FF2B5EF4-FFF2-40B4-BE49-F238E27FC236}">
                  <a16:creationId xmlns:a16="http://schemas.microsoft.com/office/drawing/2014/main" xmlns="" id="{C2C07804-C851-A448-96A0-E8485C6847B6}"/>
                </a:ext>
              </a:extLst>
            </p:cNvPr>
            <p:cNvSpPr txBox="1"/>
            <p:nvPr/>
          </p:nvSpPr>
          <p:spPr>
            <a:xfrm>
              <a:off x="-3076526" y="1446088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43" name="TextBox 21">
              <a:extLst>
                <a:ext uri="{FF2B5EF4-FFF2-40B4-BE49-F238E27FC236}">
                  <a16:creationId xmlns:a16="http://schemas.microsoft.com/office/drawing/2014/main" xmlns="" id="{18AB8546-6DF1-C145-9B40-F18647248600}"/>
                </a:ext>
              </a:extLst>
            </p:cNvPr>
            <p:cNvSpPr txBox="1"/>
            <p:nvPr/>
          </p:nvSpPr>
          <p:spPr>
            <a:xfrm>
              <a:off x="-2906224" y="802011"/>
              <a:ext cx="244351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144" name="TextBox 18">
              <a:extLst>
                <a:ext uri="{FF2B5EF4-FFF2-40B4-BE49-F238E27FC236}">
                  <a16:creationId xmlns:a16="http://schemas.microsoft.com/office/drawing/2014/main" xmlns="" id="{D9CC893C-36F8-5942-8DCB-C84A2310CEF1}"/>
                </a:ext>
              </a:extLst>
            </p:cNvPr>
            <p:cNvSpPr txBox="1"/>
            <p:nvPr/>
          </p:nvSpPr>
          <p:spPr>
            <a:xfrm>
              <a:off x="-2452248" y="751324"/>
              <a:ext cx="223287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45" name="TextBox 18">
              <a:extLst>
                <a:ext uri="{FF2B5EF4-FFF2-40B4-BE49-F238E27FC236}">
                  <a16:creationId xmlns:a16="http://schemas.microsoft.com/office/drawing/2014/main" xmlns="" id="{27D14B8A-4F0C-9A4E-9EF3-2F9C7DD790AA}"/>
                </a:ext>
              </a:extLst>
            </p:cNvPr>
            <p:cNvSpPr txBox="1"/>
            <p:nvPr/>
          </p:nvSpPr>
          <p:spPr>
            <a:xfrm>
              <a:off x="-2002299" y="576079"/>
              <a:ext cx="223287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46" name="TextBox 12">
              <a:extLst>
                <a:ext uri="{FF2B5EF4-FFF2-40B4-BE49-F238E27FC236}">
                  <a16:creationId xmlns:a16="http://schemas.microsoft.com/office/drawing/2014/main" xmlns="" id="{05FBFA7A-AC59-0D4E-B9D1-0421562F5C1D}"/>
                </a:ext>
              </a:extLst>
            </p:cNvPr>
            <p:cNvSpPr txBox="1"/>
            <p:nvPr/>
          </p:nvSpPr>
          <p:spPr>
            <a:xfrm>
              <a:off x="-2912905" y="1618992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47" name="TextBox 15">
              <a:extLst>
                <a:ext uri="{FF2B5EF4-FFF2-40B4-BE49-F238E27FC236}">
                  <a16:creationId xmlns:a16="http://schemas.microsoft.com/office/drawing/2014/main" xmlns="" id="{0E07E3E3-ACB7-024B-BD94-E89B78661634}"/>
                </a:ext>
              </a:extLst>
            </p:cNvPr>
            <p:cNvSpPr txBox="1"/>
            <p:nvPr/>
          </p:nvSpPr>
          <p:spPr>
            <a:xfrm>
              <a:off x="-2353721" y="1531953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48" name="TextBox 12">
              <a:extLst>
                <a:ext uri="{FF2B5EF4-FFF2-40B4-BE49-F238E27FC236}">
                  <a16:creationId xmlns:a16="http://schemas.microsoft.com/office/drawing/2014/main" xmlns="" id="{6C9D7CE6-A5B1-5245-9EBB-19F0230E5316}"/>
                </a:ext>
              </a:extLst>
            </p:cNvPr>
            <p:cNvSpPr txBox="1"/>
            <p:nvPr/>
          </p:nvSpPr>
          <p:spPr>
            <a:xfrm>
              <a:off x="-3137406" y="1766154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49" name="TextBox 12">
              <a:extLst>
                <a:ext uri="{FF2B5EF4-FFF2-40B4-BE49-F238E27FC236}">
                  <a16:creationId xmlns:a16="http://schemas.microsoft.com/office/drawing/2014/main" xmlns="" id="{CD146F59-A4FF-B641-B225-AE1C7F348AD3}"/>
                </a:ext>
              </a:extLst>
            </p:cNvPr>
            <p:cNvSpPr txBox="1"/>
            <p:nvPr/>
          </p:nvSpPr>
          <p:spPr>
            <a:xfrm>
              <a:off x="-2390198" y="1967845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50" name="TextBox 12">
              <a:extLst>
                <a:ext uri="{FF2B5EF4-FFF2-40B4-BE49-F238E27FC236}">
                  <a16:creationId xmlns:a16="http://schemas.microsoft.com/office/drawing/2014/main" xmlns="" id="{3CAAD061-98C8-9E43-8D3F-6B44AEC17C58}"/>
                </a:ext>
              </a:extLst>
            </p:cNvPr>
            <p:cNvSpPr txBox="1"/>
            <p:nvPr/>
          </p:nvSpPr>
          <p:spPr>
            <a:xfrm>
              <a:off x="-2943154" y="1939438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75" name="TextBox 15">
              <a:extLst>
                <a:ext uri="{FF2B5EF4-FFF2-40B4-BE49-F238E27FC236}">
                  <a16:creationId xmlns:a16="http://schemas.microsoft.com/office/drawing/2014/main" xmlns="" id="{9BB89354-B264-AB45-BCAB-262D8EEC6BFC}"/>
                </a:ext>
              </a:extLst>
            </p:cNvPr>
            <p:cNvSpPr txBox="1"/>
            <p:nvPr/>
          </p:nvSpPr>
          <p:spPr>
            <a:xfrm>
              <a:off x="-2035610" y="913525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76" name="TextBox 24">
              <a:extLst>
                <a:ext uri="{FF2B5EF4-FFF2-40B4-BE49-F238E27FC236}">
                  <a16:creationId xmlns:a16="http://schemas.microsoft.com/office/drawing/2014/main" xmlns="" id="{640A43B8-CEE3-7142-89E8-122AE890B4F4}"/>
                </a:ext>
              </a:extLst>
            </p:cNvPr>
            <p:cNvSpPr txBox="1"/>
            <p:nvPr/>
          </p:nvSpPr>
          <p:spPr>
            <a:xfrm>
              <a:off x="-1750235" y="1125176"/>
              <a:ext cx="258394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cxnSp>
          <p:nvCxnSpPr>
            <p:cNvPr id="179" name="Connecteur droit 91">
              <a:extLst>
                <a:ext uri="{FF2B5EF4-FFF2-40B4-BE49-F238E27FC236}">
                  <a16:creationId xmlns:a16="http://schemas.microsoft.com/office/drawing/2014/main" xmlns="" id="{FD8A6B9D-E3D9-DB4F-927B-17211DF62479}"/>
                </a:ext>
              </a:extLst>
            </p:cNvPr>
            <p:cNvCxnSpPr/>
            <p:nvPr/>
          </p:nvCxnSpPr>
          <p:spPr>
            <a:xfrm>
              <a:off x="-1993793" y="2102639"/>
              <a:ext cx="40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5"/>
          <p:cNvGrpSpPr/>
          <p:nvPr/>
        </p:nvGrpSpPr>
        <p:grpSpPr>
          <a:xfrm>
            <a:off x="6067319" y="264315"/>
            <a:ext cx="2269098" cy="1485451"/>
            <a:chOff x="-3586289" y="2203401"/>
            <a:chExt cx="2484819" cy="1626666"/>
          </a:xfrm>
        </p:grpSpPr>
        <p:pic>
          <p:nvPicPr>
            <p:cNvPr id="136" name="Image 10">
              <a:extLst>
                <a:ext uri="{FF2B5EF4-FFF2-40B4-BE49-F238E27FC236}">
                  <a16:creationId xmlns:a16="http://schemas.microsoft.com/office/drawing/2014/main" xmlns="" id="{7C4C13A3-69B9-0C45-A69F-34C4312F4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4" r="4617" b="8532"/>
            <a:stretch/>
          </p:blipFill>
          <p:spPr>
            <a:xfrm>
              <a:off x="-3440584" y="2203401"/>
              <a:ext cx="2313189" cy="162666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39" name="TextBox 3">
              <a:extLst>
                <a:ext uri="{FF2B5EF4-FFF2-40B4-BE49-F238E27FC236}">
                  <a16:creationId xmlns:a16="http://schemas.microsoft.com/office/drawing/2014/main" xmlns="" id="{B9939C32-9559-5348-BCF6-54ABF2D0474C}"/>
                </a:ext>
              </a:extLst>
            </p:cNvPr>
            <p:cNvSpPr txBox="1"/>
            <p:nvPr/>
          </p:nvSpPr>
          <p:spPr>
            <a:xfrm rot="16200000">
              <a:off x="-3956151" y="2919485"/>
              <a:ext cx="934221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latin typeface="Helvetica" panose="020B0604020202020204" pitchFamily="34" charset="0"/>
                  <a:cs typeface="Helvetica" panose="020B0604020202020204" pitchFamily="34" charset="0"/>
                </a:defRPr>
              </a:lvl1pPr>
            </a:lstStyle>
            <a:p>
              <a:r>
                <a:rPr lang="en-US" sz="554" b="0" dirty="0">
                  <a:latin typeface="Arial" panose="020B0604020202020204" pitchFamily="34" charset="0"/>
                  <a:cs typeface="Arial" panose="020B0604020202020204" pitchFamily="34" charset="0"/>
                </a:rPr>
                <a:t>MNT1 </a:t>
              </a:r>
              <a:r>
                <a:rPr lang="en-US" sz="554" b="0" dirty="0">
                  <a:solidFill>
                    <a:srgbClr val="C06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</a:t>
              </a:r>
              <a:r>
                <a:rPr lang="en-US" sz="554" b="0" i="1" dirty="0">
                  <a:solidFill>
                    <a:srgbClr val="C06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  <a:r>
                <a:rPr lang="en-US" sz="554" b="0" dirty="0">
                  <a:solidFill>
                    <a:srgbClr val="C06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-03 </a:t>
              </a:r>
            </a:p>
          </p:txBody>
        </p:sp>
        <p:sp>
          <p:nvSpPr>
            <p:cNvPr id="151" name="TextBox 12">
              <a:extLst>
                <a:ext uri="{FF2B5EF4-FFF2-40B4-BE49-F238E27FC236}">
                  <a16:creationId xmlns:a16="http://schemas.microsoft.com/office/drawing/2014/main" xmlns="" id="{23D61F36-0445-2A4D-822D-6BD1A9AD0A74}"/>
                </a:ext>
              </a:extLst>
            </p:cNvPr>
            <p:cNvSpPr txBox="1"/>
            <p:nvPr/>
          </p:nvSpPr>
          <p:spPr>
            <a:xfrm>
              <a:off x="-2607564" y="2478536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52" name="TextBox 15">
              <a:extLst>
                <a:ext uri="{FF2B5EF4-FFF2-40B4-BE49-F238E27FC236}">
                  <a16:creationId xmlns:a16="http://schemas.microsoft.com/office/drawing/2014/main" xmlns="" id="{825674AF-61BA-5941-AEC9-A55F823585E2}"/>
                </a:ext>
              </a:extLst>
            </p:cNvPr>
            <p:cNvSpPr txBox="1"/>
            <p:nvPr/>
          </p:nvSpPr>
          <p:spPr>
            <a:xfrm>
              <a:off x="-1377419" y="2417902"/>
              <a:ext cx="275949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53" name="TextBox 15">
              <a:extLst>
                <a:ext uri="{FF2B5EF4-FFF2-40B4-BE49-F238E27FC236}">
                  <a16:creationId xmlns:a16="http://schemas.microsoft.com/office/drawing/2014/main" xmlns="" id="{304309D8-DEF4-964A-936F-D40640BA0953}"/>
                </a:ext>
              </a:extLst>
            </p:cNvPr>
            <p:cNvSpPr txBox="1"/>
            <p:nvPr/>
          </p:nvSpPr>
          <p:spPr>
            <a:xfrm>
              <a:off x="-1805649" y="2266568"/>
              <a:ext cx="275949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54" name="TextBox 18">
              <a:extLst>
                <a:ext uri="{FF2B5EF4-FFF2-40B4-BE49-F238E27FC236}">
                  <a16:creationId xmlns:a16="http://schemas.microsoft.com/office/drawing/2014/main" xmlns="" id="{8C9D9451-B00D-454A-9A0B-2A604F4AD497}"/>
                </a:ext>
              </a:extLst>
            </p:cNvPr>
            <p:cNvSpPr txBox="1"/>
            <p:nvPr/>
          </p:nvSpPr>
          <p:spPr>
            <a:xfrm>
              <a:off x="-2713843" y="3031545"/>
              <a:ext cx="223287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55" name="TextBox 18">
              <a:extLst>
                <a:ext uri="{FF2B5EF4-FFF2-40B4-BE49-F238E27FC236}">
                  <a16:creationId xmlns:a16="http://schemas.microsoft.com/office/drawing/2014/main" xmlns="" id="{8B7A7ACB-E215-D84A-A1A9-1DAC5C01FC56}"/>
                </a:ext>
              </a:extLst>
            </p:cNvPr>
            <p:cNvSpPr txBox="1"/>
            <p:nvPr/>
          </p:nvSpPr>
          <p:spPr>
            <a:xfrm>
              <a:off x="-2811163" y="3201758"/>
              <a:ext cx="223287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56" name="TextBox 12">
              <a:extLst>
                <a:ext uri="{FF2B5EF4-FFF2-40B4-BE49-F238E27FC236}">
                  <a16:creationId xmlns:a16="http://schemas.microsoft.com/office/drawing/2014/main" xmlns="" id="{58BABE6E-6393-924D-BE47-27C216D170C0}"/>
                </a:ext>
              </a:extLst>
            </p:cNvPr>
            <p:cNvSpPr txBox="1"/>
            <p:nvPr/>
          </p:nvSpPr>
          <p:spPr>
            <a:xfrm>
              <a:off x="-3320037" y="2633346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57" name="TextBox 15">
              <a:extLst>
                <a:ext uri="{FF2B5EF4-FFF2-40B4-BE49-F238E27FC236}">
                  <a16:creationId xmlns:a16="http://schemas.microsoft.com/office/drawing/2014/main" xmlns="" id="{8E8BBFB1-8953-B14D-95E2-0BB938DFE071}"/>
                </a:ext>
              </a:extLst>
            </p:cNvPr>
            <p:cNvSpPr txBox="1"/>
            <p:nvPr/>
          </p:nvSpPr>
          <p:spPr>
            <a:xfrm>
              <a:off x="-2951533" y="2640209"/>
              <a:ext cx="275949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58" name="TextBox 15">
              <a:extLst>
                <a:ext uri="{FF2B5EF4-FFF2-40B4-BE49-F238E27FC236}">
                  <a16:creationId xmlns:a16="http://schemas.microsoft.com/office/drawing/2014/main" xmlns="" id="{7866DEF2-9C54-7445-AEF6-327226E86BE7}"/>
                </a:ext>
              </a:extLst>
            </p:cNvPr>
            <p:cNvSpPr txBox="1"/>
            <p:nvPr/>
          </p:nvSpPr>
          <p:spPr>
            <a:xfrm>
              <a:off x="-3072026" y="2402532"/>
              <a:ext cx="275949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59" name="TextBox 15">
              <a:extLst>
                <a:ext uri="{FF2B5EF4-FFF2-40B4-BE49-F238E27FC236}">
                  <a16:creationId xmlns:a16="http://schemas.microsoft.com/office/drawing/2014/main" xmlns="" id="{4BD643B4-664B-854E-9AB3-A7B8F3718062}"/>
                </a:ext>
              </a:extLst>
            </p:cNvPr>
            <p:cNvSpPr txBox="1"/>
            <p:nvPr/>
          </p:nvSpPr>
          <p:spPr>
            <a:xfrm>
              <a:off x="-2948606" y="2252577"/>
              <a:ext cx="275949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60" name="TextBox 15">
              <a:extLst>
                <a:ext uri="{FF2B5EF4-FFF2-40B4-BE49-F238E27FC236}">
                  <a16:creationId xmlns:a16="http://schemas.microsoft.com/office/drawing/2014/main" xmlns="" id="{5E746599-49E8-9E41-8FC8-11C13241CE5A}"/>
                </a:ext>
              </a:extLst>
            </p:cNvPr>
            <p:cNvSpPr txBox="1"/>
            <p:nvPr/>
          </p:nvSpPr>
          <p:spPr>
            <a:xfrm>
              <a:off x="-2291046" y="2380291"/>
              <a:ext cx="275949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77" name="TextBox 24">
              <a:extLst>
                <a:ext uri="{FF2B5EF4-FFF2-40B4-BE49-F238E27FC236}">
                  <a16:creationId xmlns:a16="http://schemas.microsoft.com/office/drawing/2014/main" xmlns="" id="{86818ED6-6BAD-4B42-A921-337787616E0F}"/>
                </a:ext>
              </a:extLst>
            </p:cNvPr>
            <p:cNvSpPr txBox="1"/>
            <p:nvPr/>
          </p:nvSpPr>
          <p:spPr>
            <a:xfrm>
              <a:off x="-1992682" y="3545366"/>
              <a:ext cx="258395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cxnSp>
          <p:nvCxnSpPr>
            <p:cNvPr id="180" name="Connecteur droit 92">
              <a:extLst>
                <a:ext uri="{FF2B5EF4-FFF2-40B4-BE49-F238E27FC236}">
                  <a16:creationId xmlns:a16="http://schemas.microsoft.com/office/drawing/2014/main" xmlns="" id="{93B83017-E616-BB42-B3A9-0041CC9DF080}"/>
                </a:ext>
              </a:extLst>
            </p:cNvPr>
            <p:cNvCxnSpPr/>
            <p:nvPr/>
          </p:nvCxnSpPr>
          <p:spPr>
            <a:xfrm>
              <a:off x="-1574873" y="3795878"/>
              <a:ext cx="40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3739930" y="1806173"/>
            <a:ext cx="2254091" cy="1534333"/>
            <a:chOff x="-4019641" y="3902976"/>
            <a:chExt cx="2468383" cy="1680195"/>
          </a:xfrm>
        </p:grpSpPr>
        <p:pic>
          <p:nvPicPr>
            <p:cNvPr id="137" name="Image 12">
              <a:extLst>
                <a:ext uri="{FF2B5EF4-FFF2-40B4-BE49-F238E27FC236}">
                  <a16:creationId xmlns:a16="http://schemas.microsoft.com/office/drawing/2014/main" xmlns="" id="{BE5EADE3-387B-D24D-BE74-FC34C0D01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38" b="8178"/>
            <a:stretch/>
          </p:blipFill>
          <p:spPr>
            <a:xfrm>
              <a:off x="-3872177" y="3902976"/>
              <a:ext cx="2320919" cy="163296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40" name="23 CuadroTexto">
              <a:extLst>
                <a:ext uri="{FF2B5EF4-FFF2-40B4-BE49-F238E27FC236}">
                  <a16:creationId xmlns:a16="http://schemas.microsoft.com/office/drawing/2014/main" xmlns="" id="{2BECF317-B9DD-734F-A76E-3F2686899931}"/>
                </a:ext>
              </a:extLst>
            </p:cNvPr>
            <p:cNvSpPr txBox="1"/>
            <p:nvPr/>
          </p:nvSpPr>
          <p:spPr>
            <a:xfrm rot="16200000">
              <a:off x="-4378970" y="4622209"/>
              <a:ext cx="913156" cy="1944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MNT1</a:t>
              </a:r>
              <a:r>
                <a:rPr lang="en-US" sz="554" dirty="0">
                  <a:solidFill>
                    <a:srgbClr val="0057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4" dirty="0">
                  <a:solidFill>
                    <a:srgbClr val="FFA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</a:t>
              </a:r>
              <a:r>
                <a:rPr lang="en-US" sz="554" i="1" dirty="0">
                  <a:solidFill>
                    <a:srgbClr val="FFA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  <a:r>
                <a:rPr lang="en-US" sz="554" dirty="0">
                  <a:solidFill>
                    <a:srgbClr val="FFA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-04</a:t>
              </a:r>
            </a:p>
          </p:txBody>
        </p:sp>
        <p:sp>
          <p:nvSpPr>
            <p:cNvPr id="161" name="TextBox 18">
              <a:extLst>
                <a:ext uri="{FF2B5EF4-FFF2-40B4-BE49-F238E27FC236}">
                  <a16:creationId xmlns:a16="http://schemas.microsoft.com/office/drawing/2014/main" xmlns="" id="{D6750E7D-4AE5-164D-80ED-E185AD0D9F68}"/>
                </a:ext>
              </a:extLst>
            </p:cNvPr>
            <p:cNvSpPr txBox="1"/>
            <p:nvPr/>
          </p:nvSpPr>
          <p:spPr>
            <a:xfrm>
              <a:off x="-3303108" y="4814864"/>
              <a:ext cx="223287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62" name="TextBox 15">
              <a:extLst>
                <a:ext uri="{FF2B5EF4-FFF2-40B4-BE49-F238E27FC236}">
                  <a16:creationId xmlns:a16="http://schemas.microsoft.com/office/drawing/2014/main" xmlns="" id="{C5910A5E-4F22-434A-B95D-12B7D30D1808}"/>
                </a:ext>
              </a:extLst>
            </p:cNvPr>
            <p:cNvSpPr txBox="1"/>
            <p:nvPr/>
          </p:nvSpPr>
          <p:spPr>
            <a:xfrm>
              <a:off x="-2032685" y="4720301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63" name="TextBox 18">
              <a:extLst>
                <a:ext uri="{FF2B5EF4-FFF2-40B4-BE49-F238E27FC236}">
                  <a16:creationId xmlns:a16="http://schemas.microsoft.com/office/drawing/2014/main" xmlns="" id="{7C9EABF9-1174-4C40-BA27-CB735C89B681}"/>
                </a:ext>
              </a:extLst>
            </p:cNvPr>
            <p:cNvSpPr txBox="1"/>
            <p:nvPr/>
          </p:nvSpPr>
          <p:spPr>
            <a:xfrm>
              <a:off x="-2349051" y="4709644"/>
              <a:ext cx="223287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64" name="TextBox 15">
              <a:extLst>
                <a:ext uri="{FF2B5EF4-FFF2-40B4-BE49-F238E27FC236}">
                  <a16:creationId xmlns:a16="http://schemas.microsoft.com/office/drawing/2014/main" xmlns="" id="{02B8AB05-E7A2-F54E-8B9C-93B8779D05D0}"/>
                </a:ext>
              </a:extLst>
            </p:cNvPr>
            <p:cNvSpPr txBox="1"/>
            <p:nvPr/>
          </p:nvSpPr>
          <p:spPr>
            <a:xfrm>
              <a:off x="-1852846" y="5388673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65" name="TextBox 15">
              <a:extLst>
                <a:ext uri="{FF2B5EF4-FFF2-40B4-BE49-F238E27FC236}">
                  <a16:creationId xmlns:a16="http://schemas.microsoft.com/office/drawing/2014/main" xmlns="" id="{23A5C51C-116E-4448-A265-D0CA8D1B3218}"/>
                </a:ext>
              </a:extLst>
            </p:cNvPr>
            <p:cNvSpPr txBox="1"/>
            <p:nvPr/>
          </p:nvSpPr>
          <p:spPr>
            <a:xfrm>
              <a:off x="-2659134" y="5043731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66" name="TextBox 15">
              <a:extLst>
                <a:ext uri="{FF2B5EF4-FFF2-40B4-BE49-F238E27FC236}">
                  <a16:creationId xmlns:a16="http://schemas.microsoft.com/office/drawing/2014/main" xmlns="" id="{6566BD71-D163-AD4E-9602-743478EDD7EE}"/>
                </a:ext>
              </a:extLst>
            </p:cNvPr>
            <p:cNvSpPr txBox="1"/>
            <p:nvPr/>
          </p:nvSpPr>
          <p:spPr>
            <a:xfrm>
              <a:off x="-2094194" y="4369454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67" name="TextBox 15">
              <a:extLst>
                <a:ext uri="{FF2B5EF4-FFF2-40B4-BE49-F238E27FC236}">
                  <a16:creationId xmlns:a16="http://schemas.microsoft.com/office/drawing/2014/main" xmlns="" id="{3DE02E8D-8D89-AF48-9E58-13DC309589D7}"/>
                </a:ext>
              </a:extLst>
            </p:cNvPr>
            <p:cNvSpPr txBox="1"/>
            <p:nvPr/>
          </p:nvSpPr>
          <p:spPr>
            <a:xfrm>
              <a:off x="-2235419" y="4511847"/>
              <a:ext cx="275948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168" name="TextBox 18">
              <a:extLst>
                <a:ext uri="{FF2B5EF4-FFF2-40B4-BE49-F238E27FC236}">
                  <a16:creationId xmlns:a16="http://schemas.microsoft.com/office/drawing/2014/main" xmlns="" id="{7ADFC6E2-7856-F04F-8762-720F9DE313B3}"/>
                </a:ext>
              </a:extLst>
            </p:cNvPr>
            <p:cNvSpPr txBox="1"/>
            <p:nvPr/>
          </p:nvSpPr>
          <p:spPr>
            <a:xfrm>
              <a:off x="-3418365" y="4913184"/>
              <a:ext cx="244351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169" name="TextBox 18">
              <a:extLst>
                <a:ext uri="{FF2B5EF4-FFF2-40B4-BE49-F238E27FC236}">
                  <a16:creationId xmlns:a16="http://schemas.microsoft.com/office/drawing/2014/main" xmlns="" id="{2D1478FE-30E1-D647-98CF-DA380842FF78}"/>
                </a:ext>
              </a:extLst>
            </p:cNvPr>
            <p:cNvSpPr txBox="1"/>
            <p:nvPr/>
          </p:nvSpPr>
          <p:spPr>
            <a:xfrm>
              <a:off x="-2807776" y="4231213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70" name="TextBox 18">
              <a:extLst>
                <a:ext uri="{FF2B5EF4-FFF2-40B4-BE49-F238E27FC236}">
                  <a16:creationId xmlns:a16="http://schemas.microsoft.com/office/drawing/2014/main" xmlns="" id="{D348170C-18F3-3B46-9DED-0BB149E50155}"/>
                </a:ext>
              </a:extLst>
            </p:cNvPr>
            <p:cNvSpPr txBox="1"/>
            <p:nvPr/>
          </p:nvSpPr>
          <p:spPr>
            <a:xfrm>
              <a:off x="-2775163" y="3969305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71" name="TextBox 18">
              <a:extLst>
                <a:ext uri="{FF2B5EF4-FFF2-40B4-BE49-F238E27FC236}">
                  <a16:creationId xmlns:a16="http://schemas.microsoft.com/office/drawing/2014/main" xmlns="" id="{587C1CCC-0E65-3147-A8E7-CCAE35AD41FA}"/>
                </a:ext>
              </a:extLst>
            </p:cNvPr>
            <p:cNvSpPr txBox="1"/>
            <p:nvPr/>
          </p:nvSpPr>
          <p:spPr>
            <a:xfrm>
              <a:off x="-2807776" y="4903601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72" name="TextBox 18">
              <a:extLst>
                <a:ext uri="{FF2B5EF4-FFF2-40B4-BE49-F238E27FC236}">
                  <a16:creationId xmlns:a16="http://schemas.microsoft.com/office/drawing/2014/main" xmlns="" id="{7EB40E6C-F674-5646-9794-CC56C02C9CF0}"/>
                </a:ext>
              </a:extLst>
            </p:cNvPr>
            <p:cNvSpPr txBox="1"/>
            <p:nvPr/>
          </p:nvSpPr>
          <p:spPr>
            <a:xfrm>
              <a:off x="-3214773" y="4988737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73" name="TextBox 18">
              <a:extLst>
                <a:ext uri="{FF2B5EF4-FFF2-40B4-BE49-F238E27FC236}">
                  <a16:creationId xmlns:a16="http://schemas.microsoft.com/office/drawing/2014/main" xmlns="" id="{0ADAAAA4-C244-704D-A837-F0E1662B2270}"/>
                </a:ext>
              </a:extLst>
            </p:cNvPr>
            <p:cNvSpPr txBox="1"/>
            <p:nvPr/>
          </p:nvSpPr>
          <p:spPr>
            <a:xfrm>
              <a:off x="-2099585" y="5024222"/>
              <a:ext cx="265416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178" name="TextBox 24">
              <a:extLst>
                <a:ext uri="{FF2B5EF4-FFF2-40B4-BE49-F238E27FC236}">
                  <a16:creationId xmlns:a16="http://schemas.microsoft.com/office/drawing/2014/main" xmlns="" id="{909E2624-B965-F64F-8ABD-5ABB486E9DB9}"/>
                </a:ext>
              </a:extLst>
            </p:cNvPr>
            <p:cNvSpPr txBox="1"/>
            <p:nvPr/>
          </p:nvSpPr>
          <p:spPr>
            <a:xfrm>
              <a:off x="-3139306" y="4195600"/>
              <a:ext cx="258394" cy="19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cxnSp>
          <p:nvCxnSpPr>
            <p:cNvPr id="181" name="Connecteur droit 93">
              <a:extLst>
                <a:ext uri="{FF2B5EF4-FFF2-40B4-BE49-F238E27FC236}">
                  <a16:creationId xmlns:a16="http://schemas.microsoft.com/office/drawing/2014/main" xmlns="" id="{6BEB6AED-5692-4540-A947-2C15CB871DC1}"/>
                </a:ext>
              </a:extLst>
            </p:cNvPr>
            <p:cNvCxnSpPr/>
            <p:nvPr/>
          </p:nvCxnSpPr>
          <p:spPr>
            <a:xfrm>
              <a:off x="-3853382" y="5502867"/>
              <a:ext cx="40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CuadroTexto 90">
            <a:extLst>
              <a:ext uri="{FF2B5EF4-FFF2-40B4-BE49-F238E27FC236}">
                <a16:creationId xmlns:a16="http://schemas.microsoft.com/office/drawing/2014/main" xmlns="" id="{926F277C-0B2F-4C67-BF00-80C80F55D89E}"/>
              </a:ext>
            </a:extLst>
          </p:cNvPr>
          <p:cNvSpPr txBox="1"/>
          <p:nvPr/>
        </p:nvSpPr>
        <p:spPr>
          <a:xfrm>
            <a:off x="7512390" y="6649012"/>
            <a:ext cx="938078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69" b="1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969" b="1" dirty="0">
                <a:latin typeface="Arial" panose="020B0604020202020204" pitchFamily="34" charset="0"/>
                <a:cs typeface="Arial" panose="020B0604020202020204" pitchFamily="34" charset="0"/>
              </a:rPr>
              <a:t> Fig S1</a:t>
            </a:r>
          </a:p>
        </p:txBody>
      </p:sp>
    </p:spTree>
    <p:extLst>
      <p:ext uri="{BB962C8B-B14F-4D97-AF65-F5344CB8AC3E}">
        <p14:creationId xmlns:p14="http://schemas.microsoft.com/office/powerpoint/2010/main" val="82629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o 77">
            <a:extLst>
              <a:ext uri="{FF2B5EF4-FFF2-40B4-BE49-F238E27FC236}">
                <a16:creationId xmlns:a16="http://schemas.microsoft.com/office/drawing/2014/main" xmlns="" id="{02DDBFE6-A5E4-4248-9494-D07E9D85CF78}"/>
              </a:ext>
            </a:extLst>
          </p:cNvPr>
          <p:cNvGrpSpPr>
            <a:grpSpLocks noChangeAspect="1"/>
          </p:cNvGrpSpPr>
          <p:nvPr/>
        </p:nvGrpSpPr>
        <p:grpSpPr>
          <a:xfrm>
            <a:off x="6321503" y="3556288"/>
            <a:ext cx="1343643" cy="1356833"/>
            <a:chOff x="1648685" y="4254705"/>
            <a:chExt cx="1737294" cy="1754350"/>
          </a:xfrm>
        </p:grpSpPr>
        <p:graphicFrame>
          <p:nvGraphicFramePr>
            <p:cNvPr id="79" name="Objeto 78">
              <a:extLst>
                <a:ext uri="{FF2B5EF4-FFF2-40B4-BE49-F238E27FC236}">
                  <a16:creationId xmlns:a16="http://schemas.microsoft.com/office/drawing/2014/main" xmlns="" id="{3A6B49A6-9E01-4C05-A1B7-996C0615C43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063612" y="4357648"/>
            <a:ext cx="1285875" cy="1263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Prism 9" r:id="rId4" imgW="3337378" imgH="3273440" progId="Prism9.Document">
                    <p:embed/>
                  </p:oleObj>
                </mc:Choice>
                <mc:Fallback>
                  <p:oleObj name="Prism 9" r:id="rId4" imgW="3337378" imgH="3273440" progId="Prism9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63612" y="4357648"/>
                          <a:ext cx="1285875" cy="1263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xmlns="" id="{4AA98783-AF02-4D0D-B876-082CA9F523C3}"/>
                </a:ext>
              </a:extLst>
            </p:cNvPr>
            <p:cNvGrpSpPr/>
            <p:nvPr/>
          </p:nvGrpSpPr>
          <p:grpSpPr>
            <a:xfrm>
              <a:off x="1648685" y="4254705"/>
              <a:ext cx="1737294" cy="1754350"/>
              <a:chOff x="3610663" y="1181059"/>
              <a:chExt cx="1737294" cy="1754350"/>
            </a:xfrm>
          </p:grpSpPr>
          <p:sp>
            <p:nvSpPr>
              <p:cNvPr id="89" name="24 CuadroTexto">
                <a:extLst>
                  <a:ext uri="{FF2B5EF4-FFF2-40B4-BE49-F238E27FC236}">
                    <a16:creationId xmlns:a16="http://schemas.microsoft.com/office/drawing/2014/main" xmlns="" id="{33D79771-7B4C-464A-89B6-7269729447AD}"/>
                  </a:ext>
                </a:extLst>
              </p:cNvPr>
              <p:cNvSpPr txBox="1"/>
              <p:nvPr/>
            </p:nvSpPr>
            <p:spPr>
              <a:xfrm>
                <a:off x="4076202" y="2495056"/>
                <a:ext cx="269858" cy="229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90" name="24 CuadroTexto">
                <a:extLst>
                  <a:ext uri="{FF2B5EF4-FFF2-40B4-BE49-F238E27FC236}">
                    <a16:creationId xmlns:a16="http://schemas.microsoft.com/office/drawing/2014/main" xmlns="" id="{96DD2614-0985-424D-A868-47496E59D6D0}"/>
                  </a:ext>
                </a:extLst>
              </p:cNvPr>
              <p:cNvSpPr txBox="1"/>
              <p:nvPr/>
            </p:nvSpPr>
            <p:spPr>
              <a:xfrm>
                <a:off x="3610663" y="2495056"/>
                <a:ext cx="491630" cy="229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</a:t>
                </a:r>
                <a:r>
                  <a:rPr lang="en-US" sz="554" baseline="-2500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</a:t>
                </a:r>
              </a:p>
            </p:txBody>
          </p:sp>
          <p:sp>
            <p:nvSpPr>
              <p:cNvPr id="91" name="24 CuadroTexto">
                <a:extLst>
                  <a:ext uri="{FF2B5EF4-FFF2-40B4-BE49-F238E27FC236}">
                    <a16:creationId xmlns:a16="http://schemas.microsoft.com/office/drawing/2014/main" xmlns="" id="{4BDAA756-B808-4CA1-9418-4CFAB5A6FD8F}"/>
                  </a:ext>
                </a:extLst>
              </p:cNvPr>
              <p:cNvSpPr txBox="1"/>
              <p:nvPr/>
            </p:nvSpPr>
            <p:spPr>
              <a:xfrm>
                <a:off x="4379701" y="2495056"/>
                <a:ext cx="292658" cy="229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92" name="24 CuadroTexto">
                <a:extLst>
                  <a:ext uri="{FF2B5EF4-FFF2-40B4-BE49-F238E27FC236}">
                    <a16:creationId xmlns:a16="http://schemas.microsoft.com/office/drawing/2014/main" xmlns="" id="{71F79A03-C58B-4D5A-9EB9-B8BC762E458F}"/>
                  </a:ext>
                </a:extLst>
              </p:cNvPr>
              <p:cNvSpPr txBox="1"/>
              <p:nvPr/>
            </p:nvSpPr>
            <p:spPr>
              <a:xfrm>
                <a:off x="4714708" y="2495056"/>
                <a:ext cx="220783" cy="229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xmlns="" id="{D03CCC18-3830-4D6A-85FD-6BDA6ADDBB63}"/>
                  </a:ext>
                </a:extLst>
              </p:cNvPr>
              <p:cNvSpPr txBox="1"/>
              <p:nvPr/>
            </p:nvSpPr>
            <p:spPr>
              <a:xfrm rot="16200000">
                <a:off x="3123915" y="1768235"/>
                <a:ext cx="1404001" cy="229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4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Relative melanin content</a:t>
                </a:r>
              </a:p>
            </p:txBody>
          </p:sp>
          <p:sp>
            <p:nvSpPr>
              <p:cNvPr id="94" name="24 CuadroTexto">
                <a:extLst>
                  <a:ext uri="{FF2B5EF4-FFF2-40B4-BE49-F238E27FC236}">
                    <a16:creationId xmlns:a16="http://schemas.microsoft.com/office/drawing/2014/main" xmlns="" id="{56ADEBF3-40F3-4CCF-A4C0-937BE9D8D11E}"/>
                  </a:ext>
                </a:extLst>
              </p:cNvPr>
              <p:cNvSpPr txBox="1"/>
              <p:nvPr/>
            </p:nvSpPr>
            <p:spPr>
              <a:xfrm>
                <a:off x="4976504" y="2495056"/>
                <a:ext cx="292658" cy="229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95" name="16 CuadroTexto">
                <a:extLst>
                  <a:ext uri="{FF2B5EF4-FFF2-40B4-BE49-F238E27FC236}">
                    <a16:creationId xmlns:a16="http://schemas.microsoft.com/office/drawing/2014/main" xmlns="" id="{CD01E090-CE4C-418D-B540-5B96231FA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6206" y="2705760"/>
                <a:ext cx="626352" cy="229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</a:t>
                </a:r>
              </a:p>
            </p:txBody>
          </p:sp>
          <p:cxnSp>
            <p:nvCxnSpPr>
              <p:cNvPr id="96" name="37 Conector recto">
                <a:extLst>
                  <a:ext uri="{FF2B5EF4-FFF2-40B4-BE49-F238E27FC236}">
                    <a16:creationId xmlns:a16="http://schemas.microsoft.com/office/drawing/2014/main" xmlns="" id="{A48D74CB-9207-44EE-B632-ED29037671F2}"/>
                  </a:ext>
                </a:extLst>
              </p:cNvPr>
              <p:cNvCxnSpPr>
                <a:cxnSpLocks/>
                <a:stCxn id="89" idx="2"/>
                <a:endCxn id="91" idx="2"/>
              </p:cNvCxnSpPr>
              <p:nvPr/>
            </p:nvCxnSpPr>
            <p:spPr bwMode="auto">
              <a:xfrm>
                <a:off x="4211131" y="2724705"/>
                <a:ext cx="3149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16 CuadroTexto">
                <a:extLst>
                  <a:ext uri="{FF2B5EF4-FFF2-40B4-BE49-F238E27FC236}">
                    <a16:creationId xmlns:a16="http://schemas.microsoft.com/office/drawing/2014/main" xmlns="" id="{ED27175A-5325-4885-A090-5F79849E9F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4916" y="2705760"/>
                <a:ext cx="703041" cy="229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Melan-md1</a:t>
                </a:r>
              </a:p>
            </p:txBody>
          </p:sp>
          <p:cxnSp>
            <p:nvCxnSpPr>
              <p:cNvPr id="98" name="37 Conector recto">
                <a:extLst>
                  <a:ext uri="{FF2B5EF4-FFF2-40B4-BE49-F238E27FC236}">
                    <a16:creationId xmlns:a16="http://schemas.microsoft.com/office/drawing/2014/main" xmlns="" id="{E3FC1513-2827-4924-B498-0615A13891D7}"/>
                  </a:ext>
                </a:extLst>
              </p:cNvPr>
              <p:cNvCxnSpPr>
                <a:cxnSpLocks/>
                <a:stCxn id="92" idx="2"/>
                <a:endCxn id="94" idx="2"/>
              </p:cNvCxnSpPr>
              <p:nvPr/>
            </p:nvCxnSpPr>
            <p:spPr bwMode="auto">
              <a:xfrm>
                <a:off x="4825099" y="2724705"/>
                <a:ext cx="297734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CuadroTexto 50">
              <a:extLst>
                <a:ext uri="{FF2B5EF4-FFF2-40B4-BE49-F238E27FC236}">
                  <a16:creationId xmlns:a16="http://schemas.microsoft.com/office/drawing/2014/main" xmlns="" id="{F84F724A-ED99-4893-AF09-95ED21233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814" y="4716239"/>
              <a:ext cx="290585" cy="229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4" name="CuadroTexto 50">
              <a:extLst>
                <a:ext uri="{FF2B5EF4-FFF2-40B4-BE49-F238E27FC236}">
                  <a16:creationId xmlns:a16="http://schemas.microsoft.com/office/drawing/2014/main" xmlns="" id="{8E9430A5-AB7E-49DB-BA95-A6F962893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814" y="5079751"/>
              <a:ext cx="290585" cy="229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6" name="CuadroTexto 50">
              <a:extLst>
                <a:ext uri="{FF2B5EF4-FFF2-40B4-BE49-F238E27FC236}">
                  <a16:creationId xmlns:a16="http://schemas.microsoft.com/office/drawing/2014/main" xmlns="" id="{577AE5B4-FD3E-4127-9801-EB8AEBB63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814" y="5443262"/>
              <a:ext cx="290585" cy="229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7" name="CuadroTexto 50">
              <a:extLst>
                <a:ext uri="{FF2B5EF4-FFF2-40B4-BE49-F238E27FC236}">
                  <a16:creationId xmlns:a16="http://schemas.microsoft.com/office/drawing/2014/main" xmlns="" id="{E7EC5F77-3546-42D8-B743-0B5B8299C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814" y="4352728"/>
              <a:ext cx="290585" cy="229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3" name="CuadroTexto 202">
            <a:extLst>
              <a:ext uri="{FF2B5EF4-FFF2-40B4-BE49-F238E27FC236}">
                <a16:creationId xmlns:a16="http://schemas.microsoft.com/office/drawing/2014/main" xmlns="" id="{CDBF749A-1721-4D3C-B06A-9226AB308E75}"/>
              </a:ext>
            </a:extLst>
          </p:cNvPr>
          <p:cNvSpPr txBox="1"/>
          <p:nvPr/>
        </p:nvSpPr>
        <p:spPr>
          <a:xfrm>
            <a:off x="4129877" y="234889"/>
            <a:ext cx="298023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4" name="CuadroTexto 203">
            <a:extLst>
              <a:ext uri="{FF2B5EF4-FFF2-40B4-BE49-F238E27FC236}">
                <a16:creationId xmlns:a16="http://schemas.microsoft.com/office/drawing/2014/main" xmlns="" id="{4644A697-5931-4954-BAB9-53C40C39094D}"/>
              </a:ext>
            </a:extLst>
          </p:cNvPr>
          <p:cNvSpPr txBox="1"/>
          <p:nvPr/>
        </p:nvSpPr>
        <p:spPr>
          <a:xfrm>
            <a:off x="6262494" y="234889"/>
            <a:ext cx="306420" cy="24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5" name="CuadroTexto 204">
            <a:extLst>
              <a:ext uri="{FF2B5EF4-FFF2-40B4-BE49-F238E27FC236}">
                <a16:creationId xmlns:a16="http://schemas.microsoft.com/office/drawing/2014/main" xmlns="" id="{4644A697-5931-4954-BAB9-53C40C39094D}"/>
              </a:ext>
            </a:extLst>
          </p:cNvPr>
          <p:cNvSpPr txBox="1"/>
          <p:nvPr/>
        </p:nvSpPr>
        <p:spPr>
          <a:xfrm>
            <a:off x="4129877" y="1759862"/>
            <a:ext cx="247184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6" name="CuadroTexto 205">
            <a:extLst>
              <a:ext uri="{FF2B5EF4-FFF2-40B4-BE49-F238E27FC236}">
                <a16:creationId xmlns:a16="http://schemas.microsoft.com/office/drawing/2014/main" xmlns="" id="{4644A697-5931-4954-BAB9-53C40C39094D}"/>
              </a:ext>
            </a:extLst>
          </p:cNvPr>
          <p:cNvSpPr txBox="1"/>
          <p:nvPr/>
        </p:nvSpPr>
        <p:spPr>
          <a:xfrm>
            <a:off x="6262494" y="1759862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7" name="CuadroTexto 206">
            <a:extLst>
              <a:ext uri="{FF2B5EF4-FFF2-40B4-BE49-F238E27FC236}">
                <a16:creationId xmlns:a16="http://schemas.microsoft.com/office/drawing/2014/main" xmlns="" id="{4644A697-5931-4954-BAB9-53C40C39094D}"/>
              </a:ext>
            </a:extLst>
          </p:cNvPr>
          <p:cNvSpPr txBox="1"/>
          <p:nvPr/>
        </p:nvSpPr>
        <p:spPr>
          <a:xfrm>
            <a:off x="4129877" y="3363742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08" name="CuadroTexto 207">
            <a:extLst>
              <a:ext uri="{FF2B5EF4-FFF2-40B4-BE49-F238E27FC236}">
                <a16:creationId xmlns:a16="http://schemas.microsoft.com/office/drawing/2014/main" xmlns="" id="{4644A697-5931-4954-BAB9-53C40C39094D}"/>
              </a:ext>
            </a:extLst>
          </p:cNvPr>
          <p:cNvSpPr txBox="1"/>
          <p:nvPr/>
        </p:nvSpPr>
        <p:spPr>
          <a:xfrm>
            <a:off x="6262494" y="3363742"/>
            <a:ext cx="219932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057CA2C6-4FE8-4DB6-9E66-0D1A489A1572}"/>
              </a:ext>
            </a:extLst>
          </p:cNvPr>
          <p:cNvGrpSpPr/>
          <p:nvPr/>
        </p:nvGrpSpPr>
        <p:grpSpPr>
          <a:xfrm>
            <a:off x="6304790" y="380889"/>
            <a:ext cx="1541727" cy="1361019"/>
            <a:chOff x="2298984" y="2605501"/>
            <a:chExt cx="2226938" cy="1965917"/>
          </a:xfrm>
        </p:grpSpPr>
        <p:grpSp>
          <p:nvGrpSpPr>
            <p:cNvPr id="177" name="Grupo 176">
              <a:extLst>
                <a:ext uri="{FF2B5EF4-FFF2-40B4-BE49-F238E27FC236}">
                  <a16:creationId xmlns:a16="http://schemas.microsoft.com/office/drawing/2014/main" xmlns="" id="{EA6B1DDD-55E4-46DE-BA08-13FC3B3B88CA}"/>
                </a:ext>
              </a:extLst>
            </p:cNvPr>
            <p:cNvGrpSpPr/>
            <p:nvPr/>
          </p:nvGrpSpPr>
          <p:grpSpPr>
            <a:xfrm>
              <a:off x="2298984" y="2605501"/>
              <a:ext cx="2226938" cy="1965917"/>
              <a:chOff x="3463337" y="1400044"/>
              <a:chExt cx="2226938" cy="1965917"/>
            </a:xfrm>
          </p:grpSpPr>
          <p:graphicFrame>
            <p:nvGraphicFramePr>
              <p:cNvPr id="178" name="Objeto 177">
                <a:extLst>
                  <a:ext uri="{FF2B5EF4-FFF2-40B4-BE49-F238E27FC236}">
                    <a16:creationId xmlns:a16="http://schemas.microsoft.com/office/drawing/2014/main" xmlns="" id="{E53F192A-5751-4DC7-9F19-D71245ACEA4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904337" y="1400044"/>
              <a:ext cx="1785938" cy="1595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" name="Prism 8" r:id="rId6" imgW="3678786" imgH="3288567" progId="Prism8.Document">
                      <p:embed/>
                    </p:oleObj>
                  </mc:Choice>
                  <mc:Fallback>
                    <p:oleObj name="Prism 8" r:id="rId6" imgW="3678786" imgH="3288567" progId="Prism8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904337" y="1400044"/>
                            <a:ext cx="1785938" cy="15954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9" name="24 CuadroTexto">
                <a:extLst>
                  <a:ext uri="{FF2B5EF4-FFF2-40B4-BE49-F238E27FC236}">
                    <a16:creationId xmlns:a16="http://schemas.microsoft.com/office/drawing/2014/main" xmlns="" id="{5B51037A-EC9B-424A-8491-D942C60C3F55}"/>
                  </a:ext>
                </a:extLst>
              </p:cNvPr>
              <p:cNvSpPr txBox="1"/>
              <p:nvPr/>
            </p:nvSpPr>
            <p:spPr>
              <a:xfrm>
                <a:off x="4034815" y="2893698"/>
                <a:ext cx="30147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180" name="24 CuadroTexto">
                <a:extLst>
                  <a:ext uri="{FF2B5EF4-FFF2-40B4-BE49-F238E27FC236}">
                    <a16:creationId xmlns:a16="http://schemas.microsoft.com/office/drawing/2014/main" xmlns="" id="{F9584539-0D1B-4016-842D-5B2A491A43E1}"/>
                  </a:ext>
                </a:extLst>
              </p:cNvPr>
              <p:cNvSpPr txBox="1"/>
              <p:nvPr/>
            </p:nvSpPr>
            <p:spPr>
              <a:xfrm>
                <a:off x="4441608" y="2893965"/>
                <a:ext cx="326943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81" name="24 CuadroTexto">
                <a:extLst>
                  <a:ext uri="{FF2B5EF4-FFF2-40B4-BE49-F238E27FC236}">
                    <a16:creationId xmlns:a16="http://schemas.microsoft.com/office/drawing/2014/main" xmlns="" id="{C6BE5828-BA7D-4DF5-8503-366068EA1D02}"/>
                  </a:ext>
                </a:extLst>
              </p:cNvPr>
              <p:cNvSpPr txBox="1"/>
              <p:nvPr/>
            </p:nvSpPr>
            <p:spPr>
              <a:xfrm>
                <a:off x="4861907" y="2893965"/>
                <a:ext cx="30147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182" name="24 CuadroTexto">
                <a:extLst>
                  <a:ext uri="{FF2B5EF4-FFF2-40B4-BE49-F238E27FC236}">
                    <a16:creationId xmlns:a16="http://schemas.microsoft.com/office/drawing/2014/main" xmlns="" id="{177E1081-F314-4C36-AC2B-D5A7E327710A}"/>
                  </a:ext>
                </a:extLst>
              </p:cNvPr>
              <p:cNvSpPr txBox="1"/>
              <p:nvPr/>
            </p:nvSpPr>
            <p:spPr>
              <a:xfrm>
                <a:off x="5259896" y="2893965"/>
                <a:ext cx="326943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83" name="24 CuadroTexto">
                <a:extLst>
                  <a:ext uri="{FF2B5EF4-FFF2-40B4-BE49-F238E27FC236}">
                    <a16:creationId xmlns:a16="http://schemas.microsoft.com/office/drawing/2014/main" xmlns="" id="{F4D819AB-EE1D-4A1B-8397-927BB717FCB4}"/>
                  </a:ext>
                </a:extLst>
              </p:cNvPr>
              <p:cNvSpPr txBox="1"/>
              <p:nvPr/>
            </p:nvSpPr>
            <p:spPr>
              <a:xfrm>
                <a:off x="3600777" y="2893698"/>
                <a:ext cx="472816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PTU</a:t>
                </a:r>
              </a:p>
            </p:txBody>
          </p:sp>
          <p:sp>
            <p:nvSpPr>
              <p:cNvPr id="184" name="16 CuadroTexto">
                <a:extLst>
                  <a:ext uri="{FF2B5EF4-FFF2-40B4-BE49-F238E27FC236}">
                    <a16:creationId xmlns:a16="http://schemas.microsoft.com/office/drawing/2014/main" xmlns="" id="{C24E6FE1-D7CC-414E-AD52-7849230311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1972" y="3109409"/>
                <a:ext cx="699729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</a:t>
                </a:r>
              </a:p>
            </p:txBody>
          </p:sp>
          <p:cxnSp>
            <p:nvCxnSpPr>
              <p:cNvPr id="185" name="37 Conector recto">
                <a:extLst>
                  <a:ext uri="{FF2B5EF4-FFF2-40B4-BE49-F238E27FC236}">
                    <a16:creationId xmlns:a16="http://schemas.microsoft.com/office/drawing/2014/main" xmlns="" id="{E9CA1643-3323-4938-89CD-D14B5E525E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80685" y="3109142"/>
                <a:ext cx="419530" cy="267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16 CuadroTexto">
                <a:extLst>
                  <a:ext uri="{FF2B5EF4-FFF2-40B4-BE49-F238E27FC236}">
                    <a16:creationId xmlns:a16="http://schemas.microsoft.com/office/drawing/2014/main" xmlns="" id="{B1DB1A53-B41B-4980-BA43-F8AFA06F0B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7067" y="3109409"/>
                <a:ext cx="785402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Melan-md1</a:t>
                </a:r>
              </a:p>
            </p:txBody>
          </p:sp>
          <p:cxnSp>
            <p:nvCxnSpPr>
              <p:cNvPr id="187" name="37 Conector recto">
                <a:extLst>
                  <a:ext uri="{FF2B5EF4-FFF2-40B4-BE49-F238E27FC236}">
                    <a16:creationId xmlns:a16="http://schemas.microsoft.com/office/drawing/2014/main" xmlns="" id="{EFB6E111-4C1D-4628-9D6F-107CC637B7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07777" y="3109275"/>
                <a:ext cx="41072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CuadroTexto 187">
                <a:extLst>
                  <a:ext uri="{FF2B5EF4-FFF2-40B4-BE49-F238E27FC236}">
                    <a16:creationId xmlns:a16="http://schemas.microsoft.com/office/drawing/2014/main" xmlns="" id="{08A72504-42FF-4975-A2A5-CC07A3631444}"/>
                  </a:ext>
                </a:extLst>
              </p:cNvPr>
              <p:cNvSpPr txBox="1"/>
              <p:nvPr/>
            </p:nvSpPr>
            <p:spPr>
              <a:xfrm rot="16200000">
                <a:off x="2865488" y="2050509"/>
                <a:ext cx="1452249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tyrosine uptake</a:t>
                </a:r>
              </a:p>
            </p:txBody>
          </p:sp>
        </p:grpSp>
        <p:sp>
          <p:nvSpPr>
            <p:cNvPr id="222" name="CuadroTexto 50">
              <a:extLst>
                <a:ext uri="{FF2B5EF4-FFF2-40B4-BE49-F238E27FC236}">
                  <a16:creationId xmlns:a16="http://schemas.microsoft.com/office/drawing/2014/main" xmlns="" id="{7EC56345-6BB1-4CED-8D57-94F8B7707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7147" y="3523059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223" name="CuadroTexto 50">
              <a:extLst>
                <a:ext uri="{FF2B5EF4-FFF2-40B4-BE49-F238E27FC236}">
                  <a16:creationId xmlns:a16="http://schemas.microsoft.com/office/drawing/2014/main" xmlns="" id="{5E92EFE9-53C8-4121-8320-E1E794D8A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2818" y="3982420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24" name="CuadroTexto 50">
              <a:extLst>
                <a:ext uri="{FF2B5EF4-FFF2-40B4-BE49-F238E27FC236}">
                  <a16:creationId xmlns:a16="http://schemas.microsoft.com/office/drawing/2014/main" xmlns="" id="{B594FDCE-F88F-40C3-AD8C-6BBF54CB3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7147" y="3070611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225" name="CuadroTexto 50">
              <a:extLst>
                <a:ext uri="{FF2B5EF4-FFF2-40B4-BE49-F238E27FC236}">
                  <a16:creationId xmlns:a16="http://schemas.microsoft.com/office/drawing/2014/main" xmlns="" id="{905BA8AC-1896-4655-9123-349469F3D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7147" y="2608206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1.5</a:t>
              </a: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xmlns="" id="{A921E8F4-679D-4308-9BF1-CA0A24E712D7}"/>
              </a:ext>
            </a:extLst>
          </p:cNvPr>
          <p:cNvGrpSpPr/>
          <p:nvPr/>
        </p:nvGrpSpPr>
        <p:grpSpPr>
          <a:xfrm>
            <a:off x="4143540" y="1811705"/>
            <a:ext cx="1956500" cy="1520420"/>
            <a:chOff x="6090837" y="1827677"/>
            <a:chExt cx="2826056" cy="2196163"/>
          </a:xfrm>
        </p:grpSpPr>
        <p:grpSp>
          <p:nvGrpSpPr>
            <p:cNvPr id="100" name="Grupo 99">
              <a:extLst>
                <a:ext uri="{FF2B5EF4-FFF2-40B4-BE49-F238E27FC236}">
                  <a16:creationId xmlns:a16="http://schemas.microsoft.com/office/drawing/2014/main" xmlns="" id="{D8CCD134-3EE1-492A-A650-55F0E0BE3176}"/>
                </a:ext>
              </a:extLst>
            </p:cNvPr>
            <p:cNvGrpSpPr/>
            <p:nvPr/>
          </p:nvGrpSpPr>
          <p:grpSpPr>
            <a:xfrm>
              <a:off x="6090837" y="1827677"/>
              <a:ext cx="2826056" cy="2196163"/>
              <a:chOff x="2108519" y="540244"/>
              <a:chExt cx="2826056" cy="2196163"/>
            </a:xfrm>
          </p:grpSpPr>
          <p:graphicFrame>
            <p:nvGraphicFramePr>
              <p:cNvPr id="106" name="Objeto 105">
                <a:extLst>
                  <a:ext uri="{FF2B5EF4-FFF2-40B4-BE49-F238E27FC236}">
                    <a16:creationId xmlns:a16="http://schemas.microsoft.com/office/drawing/2014/main" xmlns="" id="{64E319C1-002F-4714-B216-81237164EE5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585565" y="540244"/>
              <a:ext cx="2282825" cy="17922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" name="Prism 9" r:id="rId8" imgW="4163529" imgH="3273440" progId="Prism9.Document">
                      <p:embed/>
                    </p:oleObj>
                  </mc:Choice>
                  <mc:Fallback>
                    <p:oleObj name="Prism 9" r:id="rId8" imgW="4163529" imgH="3273440" progId="Prism9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585565" y="540244"/>
                            <a:ext cx="2282825" cy="17922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7" name="24 CuadroTexto">
                <a:extLst>
                  <a:ext uri="{FF2B5EF4-FFF2-40B4-BE49-F238E27FC236}">
                    <a16:creationId xmlns:a16="http://schemas.microsoft.com/office/drawing/2014/main" xmlns="" id="{77ECBDF2-11B7-44FE-A489-96F479CFAE13}"/>
                  </a:ext>
                </a:extLst>
              </p:cNvPr>
              <p:cNvSpPr txBox="1"/>
              <p:nvPr/>
            </p:nvSpPr>
            <p:spPr>
              <a:xfrm>
                <a:off x="2668104" y="2262297"/>
                <a:ext cx="48439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pH 5</a:t>
                </a:r>
              </a:p>
            </p:txBody>
          </p:sp>
          <p:sp>
            <p:nvSpPr>
              <p:cNvPr id="108" name="24 CuadroTexto">
                <a:extLst>
                  <a:ext uri="{FF2B5EF4-FFF2-40B4-BE49-F238E27FC236}">
                    <a16:creationId xmlns:a16="http://schemas.microsoft.com/office/drawing/2014/main" xmlns="" id="{29C4A5D9-F7BA-47AC-813C-900CD807979A}"/>
                  </a:ext>
                </a:extLst>
              </p:cNvPr>
              <p:cNvSpPr txBox="1"/>
              <p:nvPr/>
            </p:nvSpPr>
            <p:spPr>
              <a:xfrm>
                <a:off x="3018157" y="2262297"/>
                <a:ext cx="48439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pH 6</a:t>
                </a:r>
              </a:p>
            </p:txBody>
          </p:sp>
          <p:sp>
            <p:nvSpPr>
              <p:cNvPr id="109" name="24 CuadroTexto">
                <a:extLst>
                  <a:ext uri="{FF2B5EF4-FFF2-40B4-BE49-F238E27FC236}">
                    <a16:creationId xmlns:a16="http://schemas.microsoft.com/office/drawing/2014/main" xmlns="" id="{FE10618F-F9D9-42F1-BAAA-416077F9630E}"/>
                  </a:ext>
                </a:extLst>
              </p:cNvPr>
              <p:cNvSpPr txBox="1"/>
              <p:nvPr/>
            </p:nvSpPr>
            <p:spPr>
              <a:xfrm>
                <a:off x="3320782" y="2262297"/>
                <a:ext cx="570064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pH 6.8</a:t>
                </a:r>
              </a:p>
            </p:txBody>
          </p:sp>
          <p:sp>
            <p:nvSpPr>
              <p:cNvPr id="110" name="24 CuadroTexto">
                <a:extLst>
                  <a:ext uri="{FF2B5EF4-FFF2-40B4-BE49-F238E27FC236}">
                    <a16:creationId xmlns:a16="http://schemas.microsoft.com/office/drawing/2014/main" xmlns="" id="{A8AA39ED-E3E4-443F-A3E8-E3704B0BA352}"/>
                  </a:ext>
                </a:extLst>
              </p:cNvPr>
              <p:cNvSpPr txBox="1"/>
              <p:nvPr/>
            </p:nvSpPr>
            <p:spPr>
              <a:xfrm>
                <a:off x="3729430" y="2262297"/>
                <a:ext cx="48439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pH 5</a:t>
                </a:r>
              </a:p>
            </p:txBody>
          </p:sp>
          <p:sp>
            <p:nvSpPr>
              <p:cNvPr id="111" name="24 CuadroTexto">
                <a:extLst>
                  <a:ext uri="{FF2B5EF4-FFF2-40B4-BE49-F238E27FC236}">
                    <a16:creationId xmlns:a16="http://schemas.microsoft.com/office/drawing/2014/main" xmlns="" id="{8250E7B4-0EC6-4D6F-8B90-7D4BC42B3A15}"/>
                  </a:ext>
                </a:extLst>
              </p:cNvPr>
              <p:cNvSpPr txBox="1"/>
              <p:nvPr/>
            </p:nvSpPr>
            <p:spPr>
              <a:xfrm>
                <a:off x="4083041" y="2262297"/>
                <a:ext cx="48439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pH 6</a:t>
                </a:r>
              </a:p>
            </p:txBody>
          </p:sp>
          <p:sp>
            <p:nvSpPr>
              <p:cNvPr id="112" name="CuadroTexto 111">
                <a:extLst>
                  <a:ext uri="{FF2B5EF4-FFF2-40B4-BE49-F238E27FC236}">
                    <a16:creationId xmlns:a16="http://schemas.microsoft.com/office/drawing/2014/main" xmlns="" id="{20669EC2-CEA9-4174-91CB-1103EE824447}"/>
                  </a:ext>
                </a:extLst>
              </p:cNvPr>
              <p:cNvSpPr txBox="1"/>
              <p:nvPr/>
            </p:nvSpPr>
            <p:spPr>
              <a:xfrm rot="16200000">
                <a:off x="1671825" y="1271795"/>
                <a:ext cx="1253122" cy="37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tyrosine </a:t>
                </a:r>
              </a:p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hydroxylase activity</a:t>
                </a:r>
              </a:p>
            </p:txBody>
          </p:sp>
          <p:sp>
            <p:nvSpPr>
              <p:cNvPr id="113" name="24 CuadroTexto">
                <a:extLst>
                  <a:ext uri="{FF2B5EF4-FFF2-40B4-BE49-F238E27FC236}">
                    <a16:creationId xmlns:a16="http://schemas.microsoft.com/office/drawing/2014/main" xmlns="" id="{3B587372-9B19-40CE-B29D-197E2D8FF37A}"/>
                  </a:ext>
                </a:extLst>
              </p:cNvPr>
              <p:cNvSpPr txBox="1"/>
              <p:nvPr/>
            </p:nvSpPr>
            <p:spPr>
              <a:xfrm>
                <a:off x="4364511" y="2262297"/>
                <a:ext cx="570064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pH 6.8</a:t>
                </a:r>
              </a:p>
            </p:txBody>
          </p:sp>
          <p:sp>
            <p:nvSpPr>
              <p:cNvPr id="114" name="16 CuadroTexto">
                <a:extLst>
                  <a:ext uri="{FF2B5EF4-FFF2-40B4-BE49-F238E27FC236}">
                    <a16:creationId xmlns:a16="http://schemas.microsoft.com/office/drawing/2014/main" xmlns="" id="{33C7F950-8F7D-46F4-B804-9050B778CC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1918" y="2479855"/>
                <a:ext cx="699729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</a:t>
                </a:r>
              </a:p>
            </p:txBody>
          </p:sp>
          <p:cxnSp>
            <p:nvCxnSpPr>
              <p:cNvPr id="115" name="37 Conector recto">
                <a:extLst>
                  <a:ext uri="{FF2B5EF4-FFF2-40B4-BE49-F238E27FC236}">
                    <a16:creationId xmlns:a16="http://schemas.microsoft.com/office/drawing/2014/main" xmlns="" id="{5576B540-44DE-43B9-A79A-E0F5290366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0397" y="2477741"/>
                <a:ext cx="972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16 CuadroTexto">
                <a:extLst>
                  <a:ext uri="{FF2B5EF4-FFF2-40B4-BE49-F238E27FC236}">
                    <a16:creationId xmlns:a16="http://schemas.microsoft.com/office/drawing/2014/main" xmlns="" id="{434AFFC9-DE18-433F-A711-E6C32FEAE9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9074" y="2479855"/>
                <a:ext cx="785402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Melan-md1</a:t>
                </a:r>
              </a:p>
            </p:txBody>
          </p:sp>
          <p:cxnSp>
            <p:nvCxnSpPr>
              <p:cNvPr id="117" name="37 Conector recto">
                <a:extLst>
                  <a:ext uri="{FF2B5EF4-FFF2-40B4-BE49-F238E27FC236}">
                    <a16:creationId xmlns:a16="http://schemas.microsoft.com/office/drawing/2014/main" xmlns="" id="{5B50FCF5-1AD0-4701-991F-88159871FA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80388" y="2477741"/>
                <a:ext cx="9720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CuadroTexto 50">
              <a:extLst>
                <a:ext uri="{FF2B5EF4-FFF2-40B4-BE49-F238E27FC236}">
                  <a16:creationId xmlns:a16="http://schemas.microsoft.com/office/drawing/2014/main" xmlns="" id="{64CB9FAF-2710-44FD-918F-B07B275D1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4191" y="1879041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02" name="CuadroTexto 50">
              <a:extLst>
                <a:ext uri="{FF2B5EF4-FFF2-40B4-BE49-F238E27FC236}">
                  <a16:creationId xmlns:a16="http://schemas.microsoft.com/office/drawing/2014/main" xmlns="" id="{7A4708A9-DD8F-4602-8E08-5AEA3CD14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4191" y="2240696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3" name="CuadroTexto 50">
              <a:extLst>
                <a:ext uri="{FF2B5EF4-FFF2-40B4-BE49-F238E27FC236}">
                  <a16:creationId xmlns:a16="http://schemas.microsoft.com/office/drawing/2014/main" xmlns="" id="{D09E8B1E-9A9F-49D6-A711-90026D625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4191" y="2635203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4" name="CuadroTexto 50">
              <a:extLst>
                <a:ext uri="{FF2B5EF4-FFF2-40B4-BE49-F238E27FC236}">
                  <a16:creationId xmlns:a16="http://schemas.microsoft.com/office/drawing/2014/main" xmlns="" id="{A9FD3D73-29AE-4CF8-86ED-2E26BAAF2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4191" y="3022580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5" name="CuadroTexto 50">
              <a:extLst>
                <a:ext uri="{FF2B5EF4-FFF2-40B4-BE49-F238E27FC236}">
                  <a16:creationId xmlns:a16="http://schemas.microsoft.com/office/drawing/2014/main" xmlns="" id="{1AE63A41-BF1A-4A6F-96A1-C2416F9EE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4191" y="3422311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xmlns="" id="{CCB82091-5196-4829-8EFA-7817979B9AE0}"/>
              </a:ext>
            </a:extLst>
          </p:cNvPr>
          <p:cNvGrpSpPr/>
          <p:nvPr/>
        </p:nvGrpSpPr>
        <p:grpSpPr>
          <a:xfrm>
            <a:off x="6275069" y="2010619"/>
            <a:ext cx="1378802" cy="1298646"/>
            <a:chOff x="5682973" y="3762830"/>
            <a:chExt cx="1991603" cy="1875822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xmlns="" id="{8C39F412-13CF-4E6F-88C7-21B4964B066D}"/>
                </a:ext>
              </a:extLst>
            </p:cNvPr>
            <p:cNvGrpSpPr/>
            <p:nvPr/>
          </p:nvGrpSpPr>
          <p:grpSpPr>
            <a:xfrm>
              <a:off x="5682973" y="3778310"/>
              <a:ext cx="1991603" cy="1860342"/>
              <a:chOff x="-1986578" y="3509567"/>
              <a:chExt cx="1991603" cy="1860342"/>
            </a:xfrm>
          </p:grpSpPr>
          <p:sp>
            <p:nvSpPr>
              <p:cNvPr id="67" name="24 CuadroTexto">
                <a:extLst>
                  <a:ext uri="{FF2B5EF4-FFF2-40B4-BE49-F238E27FC236}">
                    <a16:creationId xmlns:a16="http://schemas.microsoft.com/office/drawing/2014/main" xmlns="" id="{862F8F07-EB5D-454D-AAC8-99A0C53D66B4}"/>
                  </a:ext>
                </a:extLst>
              </p:cNvPr>
              <p:cNvSpPr txBox="1"/>
              <p:nvPr/>
            </p:nvSpPr>
            <p:spPr>
              <a:xfrm>
                <a:off x="-1404126" y="4902656"/>
                <a:ext cx="30147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68" name="24 CuadroTexto">
                <a:extLst>
                  <a:ext uri="{FF2B5EF4-FFF2-40B4-BE49-F238E27FC236}">
                    <a16:creationId xmlns:a16="http://schemas.microsoft.com/office/drawing/2014/main" xmlns="" id="{D6DE2CDF-E729-42F4-824B-83B89D32242D}"/>
                  </a:ext>
                </a:extLst>
              </p:cNvPr>
              <p:cNvSpPr txBox="1"/>
              <p:nvPr/>
            </p:nvSpPr>
            <p:spPr>
              <a:xfrm>
                <a:off x="-1899189" y="4902656"/>
                <a:ext cx="549224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</a:t>
                </a:r>
                <a:r>
                  <a:rPr lang="en-US" sz="554" baseline="-2500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</a:t>
                </a:r>
              </a:p>
            </p:txBody>
          </p:sp>
          <p:sp>
            <p:nvSpPr>
              <p:cNvPr id="69" name="24 CuadroTexto">
                <a:extLst>
                  <a:ext uri="{FF2B5EF4-FFF2-40B4-BE49-F238E27FC236}">
                    <a16:creationId xmlns:a16="http://schemas.microsoft.com/office/drawing/2014/main" xmlns="" id="{5B331BFD-D8E3-4E99-9847-0218D901C1E6}"/>
                  </a:ext>
                </a:extLst>
              </p:cNvPr>
              <p:cNvSpPr txBox="1"/>
              <p:nvPr/>
            </p:nvSpPr>
            <p:spPr>
              <a:xfrm>
                <a:off x="-1063074" y="4902656"/>
                <a:ext cx="32694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0" name="24 CuadroTexto">
                <a:extLst>
                  <a:ext uri="{FF2B5EF4-FFF2-40B4-BE49-F238E27FC236}">
                    <a16:creationId xmlns:a16="http://schemas.microsoft.com/office/drawing/2014/main" xmlns="" id="{A88B63B4-881F-4550-A5CB-2ACAF93F21B2}"/>
                  </a:ext>
                </a:extLst>
              </p:cNvPr>
              <p:cNvSpPr txBox="1"/>
              <p:nvPr/>
            </p:nvSpPr>
            <p:spPr>
              <a:xfrm>
                <a:off x="-696631" y="4902656"/>
                <a:ext cx="30147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xmlns="" id="{AF6783AF-8B9E-4D0E-B656-EAE9547CA1F8}"/>
                  </a:ext>
                </a:extLst>
              </p:cNvPr>
              <p:cNvSpPr txBox="1"/>
              <p:nvPr/>
            </p:nvSpPr>
            <p:spPr>
              <a:xfrm rot="16200000">
                <a:off x="-2501271" y="4064326"/>
                <a:ext cx="1409119" cy="379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tyrosine </a:t>
                </a:r>
              </a:p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hydroxylase activity</a:t>
                </a:r>
              </a:p>
            </p:txBody>
          </p:sp>
          <p:sp>
            <p:nvSpPr>
              <p:cNvPr id="72" name="24 CuadroTexto">
                <a:extLst>
                  <a:ext uri="{FF2B5EF4-FFF2-40B4-BE49-F238E27FC236}">
                    <a16:creationId xmlns:a16="http://schemas.microsoft.com/office/drawing/2014/main" xmlns="" id="{38AE6CE3-717E-41E3-8326-11A949462051}"/>
                  </a:ext>
                </a:extLst>
              </p:cNvPr>
              <p:cNvSpPr txBox="1"/>
              <p:nvPr/>
            </p:nvSpPr>
            <p:spPr>
              <a:xfrm>
                <a:off x="-362336" y="4902656"/>
                <a:ext cx="32694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3" name="16 CuadroTexto">
                <a:extLst>
                  <a:ext uri="{FF2B5EF4-FFF2-40B4-BE49-F238E27FC236}">
                    <a16:creationId xmlns:a16="http://schemas.microsoft.com/office/drawing/2014/main" xmlns="" id="{2EC15C89-1A92-4700-BAEF-C280709E72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458202" y="5113357"/>
                <a:ext cx="699729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</a:t>
                </a:r>
              </a:p>
            </p:txBody>
          </p:sp>
          <p:cxnSp>
            <p:nvCxnSpPr>
              <p:cNvPr id="74" name="37 Conector recto">
                <a:extLst>
                  <a:ext uri="{FF2B5EF4-FFF2-40B4-BE49-F238E27FC236}">
                    <a16:creationId xmlns:a16="http://schemas.microsoft.com/office/drawing/2014/main" xmlns="" id="{2E31FF69-4A01-46D3-8EE8-9B519F253B36}"/>
                  </a:ext>
                </a:extLst>
              </p:cNvPr>
              <p:cNvCxnSpPr>
                <a:cxnSpLocks/>
                <a:stCxn id="67" idx="2"/>
                <a:endCxn id="69" idx="2"/>
              </p:cNvCxnSpPr>
              <p:nvPr/>
            </p:nvCxnSpPr>
            <p:spPr bwMode="auto">
              <a:xfrm>
                <a:off x="-1253389" y="5159208"/>
                <a:ext cx="353786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16 CuadroTexto">
                <a:extLst>
                  <a:ext uri="{FF2B5EF4-FFF2-40B4-BE49-F238E27FC236}">
                    <a16:creationId xmlns:a16="http://schemas.microsoft.com/office/drawing/2014/main" xmlns="" id="{EB76F1A5-A00F-487E-A4EC-116CD77A38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80377" y="5113357"/>
                <a:ext cx="785402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Melan-md1</a:t>
                </a:r>
              </a:p>
            </p:txBody>
          </p:sp>
          <p:cxnSp>
            <p:nvCxnSpPr>
              <p:cNvPr id="76" name="37 Conector recto">
                <a:extLst>
                  <a:ext uri="{FF2B5EF4-FFF2-40B4-BE49-F238E27FC236}">
                    <a16:creationId xmlns:a16="http://schemas.microsoft.com/office/drawing/2014/main" xmlns="" id="{55ADD289-0F9B-4EB2-B691-2071CAA2485F}"/>
                  </a:ext>
                </a:extLst>
              </p:cNvPr>
              <p:cNvCxnSpPr>
                <a:cxnSpLocks/>
                <a:stCxn id="70" idx="2"/>
                <a:endCxn id="72" idx="2"/>
              </p:cNvCxnSpPr>
              <p:nvPr/>
            </p:nvCxnSpPr>
            <p:spPr bwMode="auto">
              <a:xfrm>
                <a:off x="-545895" y="5159208"/>
                <a:ext cx="347029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77" name="Objeto 76">
                <a:extLst>
                  <a:ext uri="{FF2B5EF4-FFF2-40B4-BE49-F238E27FC236}">
                    <a16:creationId xmlns:a16="http://schemas.microsoft.com/office/drawing/2014/main" xmlns="" id="{8B91B6B2-1604-46CF-AB4D-446B4F1119B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1519671" y="3509567"/>
              <a:ext cx="1500188" cy="1468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3" name="Prism 9" r:id="rId10" imgW="3340259" imgH="3273440" progId="Prism9.Document">
                      <p:embed/>
                    </p:oleObj>
                  </mc:Choice>
                  <mc:Fallback>
                    <p:oleObj name="Prism 9" r:id="rId10" imgW="3340259" imgH="3273440" progId="Prism9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-1519671" y="3509567"/>
                            <a:ext cx="1500188" cy="14684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CuadroTexto 50">
              <a:extLst>
                <a:ext uri="{FF2B5EF4-FFF2-40B4-BE49-F238E27FC236}">
                  <a16:creationId xmlns:a16="http://schemas.microsoft.com/office/drawing/2014/main" xmlns="" id="{605A5AAE-0D29-43EC-B5BF-83F6349BEA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4805" y="4080832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3" name="CuadroTexto 50">
              <a:extLst>
                <a:ext uri="{FF2B5EF4-FFF2-40B4-BE49-F238E27FC236}">
                  <a16:creationId xmlns:a16="http://schemas.microsoft.com/office/drawing/2014/main" xmlns="" id="{677E69A1-E4CA-4C45-8E9D-C46198A6C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4805" y="4716836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4" name="CuadroTexto 50">
              <a:extLst>
                <a:ext uri="{FF2B5EF4-FFF2-40B4-BE49-F238E27FC236}">
                  <a16:creationId xmlns:a16="http://schemas.microsoft.com/office/drawing/2014/main" xmlns="" id="{BBAB302D-C41D-42DE-831B-033B14A77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4805" y="3762830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5" name="CuadroTexto 50">
              <a:extLst>
                <a:ext uri="{FF2B5EF4-FFF2-40B4-BE49-F238E27FC236}">
                  <a16:creationId xmlns:a16="http://schemas.microsoft.com/office/drawing/2014/main" xmlns="" id="{995DE459-F918-40DE-9182-B38A705F7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4805" y="4398833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6" name="CuadroTexto 50">
              <a:extLst>
                <a:ext uri="{FF2B5EF4-FFF2-40B4-BE49-F238E27FC236}">
                  <a16:creationId xmlns:a16="http://schemas.microsoft.com/office/drawing/2014/main" xmlns="" id="{3FC2FB41-93F3-47E3-A62C-24832D2BD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4805" y="5034837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1833AAB-DAE6-9547-9634-D8C5F16B65B6}"/>
              </a:ext>
            </a:extLst>
          </p:cNvPr>
          <p:cNvGrpSpPr/>
          <p:nvPr/>
        </p:nvGrpSpPr>
        <p:grpSpPr>
          <a:xfrm>
            <a:off x="4111928" y="474666"/>
            <a:ext cx="2091266" cy="968771"/>
            <a:chOff x="226187" y="347619"/>
            <a:chExt cx="3020717" cy="1399337"/>
          </a:xfrm>
        </p:grpSpPr>
        <p:grpSp>
          <p:nvGrpSpPr>
            <p:cNvPr id="7" name="Grupo 6"/>
            <p:cNvGrpSpPr/>
            <p:nvPr/>
          </p:nvGrpSpPr>
          <p:grpSpPr>
            <a:xfrm>
              <a:off x="226187" y="347619"/>
              <a:ext cx="2732992" cy="1367933"/>
              <a:chOff x="226187" y="347619"/>
              <a:chExt cx="2732992" cy="1367933"/>
            </a:xfrm>
          </p:grpSpPr>
          <p:grpSp>
            <p:nvGrpSpPr>
              <p:cNvPr id="126" name="Grupo 125">
                <a:extLst>
                  <a:ext uri="{FF2B5EF4-FFF2-40B4-BE49-F238E27FC236}">
                    <a16:creationId xmlns:a16="http://schemas.microsoft.com/office/drawing/2014/main" xmlns="" id="{A4473E04-324C-4974-8CF3-B7761206016F}"/>
                  </a:ext>
                </a:extLst>
              </p:cNvPr>
              <p:cNvGrpSpPr/>
              <p:nvPr/>
            </p:nvGrpSpPr>
            <p:grpSpPr>
              <a:xfrm>
                <a:off x="226187" y="347619"/>
                <a:ext cx="2551741" cy="1367933"/>
                <a:chOff x="6080614" y="1265906"/>
                <a:chExt cx="2551741" cy="1367933"/>
              </a:xfrm>
            </p:grpSpPr>
            <p:sp>
              <p:nvSpPr>
                <p:cNvPr id="127" name="61 CuadroTexto">
                  <a:extLst>
                    <a:ext uri="{FF2B5EF4-FFF2-40B4-BE49-F238E27FC236}">
                      <a16:creationId xmlns:a16="http://schemas.microsoft.com/office/drawing/2014/main" xmlns="" id="{7B0D8F9E-AF3F-4B40-A4E5-970C64C68D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0614" y="1618291"/>
                  <a:ext cx="752984" cy="256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sz="554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PNGase</a:t>
                  </a:r>
                  <a:r>
                    <a:rPr lang="en-US" sz="554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</a:t>
                  </a:r>
                </a:p>
              </p:txBody>
            </p:sp>
            <p:grpSp>
              <p:nvGrpSpPr>
                <p:cNvPr id="128" name="Grupo 127">
                  <a:extLst>
                    <a:ext uri="{FF2B5EF4-FFF2-40B4-BE49-F238E27FC236}">
                      <a16:creationId xmlns:a16="http://schemas.microsoft.com/office/drawing/2014/main" xmlns="" id="{E005CE02-30A1-4FBB-A54C-B1271DBD9FA1}"/>
                    </a:ext>
                  </a:extLst>
                </p:cNvPr>
                <p:cNvGrpSpPr/>
                <p:nvPr/>
              </p:nvGrpSpPr>
              <p:grpSpPr>
                <a:xfrm>
                  <a:off x="6207964" y="1265906"/>
                  <a:ext cx="2424391" cy="1367933"/>
                  <a:chOff x="1965159" y="606041"/>
                  <a:chExt cx="2424391" cy="1367933"/>
                </a:xfrm>
              </p:grpSpPr>
              <p:sp>
                <p:nvSpPr>
                  <p:cNvPr id="129" name="2 CuadroTexto">
                    <a:extLst>
                      <a:ext uri="{FF2B5EF4-FFF2-40B4-BE49-F238E27FC236}">
                        <a16:creationId xmlns:a16="http://schemas.microsoft.com/office/drawing/2014/main" xmlns="" id="{DE0FEC7B-1A00-43D7-A08C-CAF521AF43E8}"/>
                      </a:ext>
                    </a:extLst>
                  </p:cNvPr>
                  <p:cNvSpPr txBox="1"/>
                  <p:nvPr/>
                </p:nvSpPr>
                <p:spPr>
                  <a:xfrm>
                    <a:off x="2216327" y="1261797"/>
                    <a:ext cx="468185" cy="256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55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70 –</a:t>
                    </a:r>
                  </a:p>
                </p:txBody>
              </p:sp>
              <p:sp>
                <p:nvSpPr>
                  <p:cNvPr id="130" name="3 CuadroTexto">
                    <a:extLst>
                      <a:ext uri="{FF2B5EF4-FFF2-40B4-BE49-F238E27FC236}">
                        <a16:creationId xmlns:a16="http://schemas.microsoft.com/office/drawing/2014/main" xmlns="" id="{D89A92F8-D367-4C39-A494-15D85EC0C3AD}"/>
                      </a:ext>
                    </a:extLst>
                  </p:cNvPr>
                  <p:cNvSpPr txBox="1"/>
                  <p:nvPr/>
                </p:nvSpPr>
                <p:spPr>
                  <a:xfrm>
                    <a:off x="2216327" y="1468877"/>
                    <a:ext cx="468185" cy="256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55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55 –</a:t>
                    </a:r>
                  </a:p>
                </p:txBody>
              </p:sp>
              <p:sp>
                <p:nvSpPr>
                  <p:cNvPr id="131" name="4 CuadroTexto">
                    <a:extLst>
                      <a:ext uri="{FF2B5EF4-FFF2-40B4-BE49-F238E27FC236}">
                        <a16:creationId xmlns:a16="http://schemas.microsoft.com/office/drawing/2014/main" xmlns="" id="{5974BB22-C26B-4ED4-9BF3-B03CCB2B8901}"/>
                      </a:ext>
                    </a:extLst>
                  </p:cNvPr>
                  <p:cNvSpPr txBox="1"/>
                  <p:nvPr/>
                </p:nvSpPr>
                <p:spPr>
                  <a:xfrm>
                    <a:off x="2158441" y="1096920"/>
                    <a:ext cx="526071" cy="256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55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100 –</a:t>
                    </a:r>
                  </a:p>
                </p:txBody>
              </p:sp>
              <p:sp>
                <p:nvSpPr>
                  <p:cNvPr id="132" name="5 CuadroTexto">
                    <a:extLst>
                      <a:ext uri="{FF2B5EF4-FFF2-40B4-BE49-F238E27FC236}">
                        <a16:creationId xmlns:a16="http://schemas.microsoft.com/office/drawing/2014/main" xmlns="" id="{205523A6-15F3-409D-AA65-4DBF575EAF92}"/>
                      </a:ext>
                    </a:extLst>
                  </p:cNvPr>
                  <p:cNvSpPr txBox="1"/>
                  <p:nvPr/>
                </p:nvSpPr>
                <p:spPr>
                  <a:xfrm>
                    <a:off x="2216327" y="1717422"/>
                    <a:ext cx="468185" cy="256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55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40 –</a:t>
                    </a:r>
                  </a:p>
                </p:txBody>
              </p:sp>
              <p:pic>
                <p:nvPicPr>
                  <p:cNvPr id="133" name="Picture 6" descr="D:\Documents and Settings\Julia\Mis documentos\Dropbox\Lab Bioquímica&amp;Biología Molecular\Resultados 2014-2015\WB\150724 - Desglicosilacion\150724 - Desglicosilacion (Pep7) 8''inv.Tif">
                    <a:extLst>
                      <a:ext uri="{FF2B5EF4-FFF2-40B4-BE49-F238E27FC236}">
                        <a16:creationId xmlns:a16="http://schemas.microsoft.com/office/drawing/2014/main" xmlns="" id="{87D9EC65-2378-4303-AE67-7524008964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675" t="19223" r="17628" b="62286"/>
                  <a:stretch>
                    <a:fillRect/>
                  </a:stretch>
                </p:blipFill>
                <p:spPr bwMode="auto">
                  <a:xfrm>
                    <a:off x="2561430" y="1177080"/>
                    <a:ext cx="1800000" cy="42349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134" name="Picture 3" descr="D:\Documents and Settings\Julia\Mis documentos\Dropbox\Lab Bioquímica&amp;Biología Molecular\Resultados 2014-2015\WB\150724 - Desglicosilacion\150724 - Desglicosilacion (ERK) 10''inv.Tif">
                    <a:extLst>
                      <a:ext uri="{FF2B5EF4-FFF2-40B4-BE49-F238E27FC236}">
                        <a16:creationId xmlns:a16="http://schemas.microsoft.com/office/drawing/2014/main" xmlns="" id="{E27B65F4-EB97-4CF4-853F-C1B6C56473B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686" t="30897" r="19614" b="59551"/>
                  <a:stretch>
                    <a:fillRect/>
                  </a:stretch>
                </p:blipFill>
                <p:spPr bwMode="auto">
                  <a:xfrm>
                    <a:off x="2561430" y="1653271"/>
                    <a:ext cx="1800000" cy="21875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135" name="16 CuadroTexto">
                    <a:extLst>
                      <a:ext uri="{FF2B5EF4-FFF2-40B4-BE49-F238E27FC236}">
                        <a16:creationId xmlns:a16="http://schemas.microsoft.com/office/drawing/2014/main" xmlns="" id="{184DE6DA-A09E-449C-B7DF-542B5C44853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17071" y="606041"/>
                    <a:ext cx="708991" cy="2565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554" b="1" dirty="0">
                        <a:solidFill>
                          <a:srgbClr val="FA98C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Melan-a6</a:t>
                    </a:r>
                  </a:p>
                </p:txBody>
              </p:sp>
              <p:sp>
                <p:nvSpPr>
                  <p:cNvPr id="136" name="62 CuadroTexto">
                    <a:extLst>
                      <a:ext uri="{FF2B5EF4-FFF2-40B4-BE49-F238E27FC236}">
                        <a16:creationId xmlns:a16="http://schemas.microsoft.com/office/drawing/2014/main" xmlns="" id="{782E228D-AA88-4555-B448-2F38FCDEEC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5159" y="820007"/>
                    <a:ext cx="625635" cy="2565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r"/>
                    <a:r>
                      <a:rPr lang="en-US" sz="554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Endo H</a:t>
                    </a:r>
                  </a:p>
                </p:txBody>
              </p:sp>
              <p:cxnSp>
                <p:nvCxnSpPr>
                  <p:cNvPr id="137" name="37 Conector recto">
                    <a:extLst>
                      <a:ext uri="{FF2B5EF4-FFF2-40B4-BE49-F238E27FC236}">
                        <a16:creationId xmlns:a16="http://schemas.microsoft.com/office/drawing/2014/main" xmlns="" id="{C68039EF-D0B7-40D5-AE99-53D38DF25B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2626159" y="820006"/>
                    <a:ext cx="720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8" name="73 Grupo">
                    <a:extLst>
                      <a:ext uri="{FF2B5EF4-FFF2-40B4-BE49-F238E27FC236}">
                        <a16:creationId xmlns:a16="http://schemas.microsoft.com/office/drawing/2014/main" xmlns="" id="{7CC37080-90F3-48EF-9F68-B2B5345D06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46458" y="820012"/>
                    <a:ext cx="301486" cy="394973"/>
                    <a:chOff x="5127230" y="851286"/>
                    <a:chExt cx="338954" cy="444166"/>
                  </a:xfrm>
                </p:grpSpPr>
                <p:sp>
                  <p:nvSpPr>
                    <p:cNvPr id="159" name="85 CuadroTexto">
                      <a:extLst>
                        <a:ext uri="{FF2B5EF4-FFF2-40B4-BE49-F238E27FC236}">
                          <a16:creationId xmlns:a16="http://schemas.microsoft.com/office/drawing/2014/main" xmlns="" id="{5178231F-9D74-4630-BC20-D73BC805991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27246" y="851286"/>
                      <a:ext cx="338938" cy="28850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  <p:sp>
                  <p:nvSpPr>
                    <p:cNvPr id="160" name="86 CuadroTexto">
                      <a:extLst>
                        <a:ext uri="{FF2B5EF4-FFF2-40B4-BE49-F238E27FC236}">
                          <a16:creationId xmlns:a16="http://schemas.microsoft.com/office/drawing/2014/main" xmlns="" id="{3A9F9521-D6D0-43C4-A9D4-4C13D4BE45E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27230" y="1006946"/>
                      <a:ext cx="338936" cy="28850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139" name="72 Grupo">
                    <a:extLst>
                      <a:ext uri="{FF2B5EF4-FFF2-40B4-BE49-F238E27FC236}">
                        <a16:creationId xmlns:a16="http://schemas.microsoft.com/office/drawing/2014/main" xmlns="" id="{CF77E602-8D2B-4007-8AD7-5F9DE5D9C8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07627" y="820012"/>
                    <a:ext cx="326942" cy="394973"/>
                    <a:chOff x="5577963" y="851288"/>
                    <a:chExt cx="367574" cy="444163"/>
                  </a:xfrm>
                </p:grpSpPr>
                <p:sp>
                  <p:nvSpPr>
                    <p:cNvPr id="157" name="83 CuadroTexto">
                      <a:extLst>
                        <a:ext uri="{FF2B5EF4-FFF2-40B4-BE49-F238E27FC236}">
                          <a16:creationId xmlns:a16="http://schemas.microsoft.com/office/drawing/2014/main" xmlns="" id="{586670AF-6CAB-49C8-81EF-74A7069A872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77963" y="851288"/>
                      <a:ext cx="367574" cy="2885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  <p:sp>
                  <p:nvSpPr>
                    <p:cNvPr id="158" name="84 CuadroTexto">
                      <a:extLst>
                        <a:ext uri="{FF2B5EF4-FFF2-40B4-BE49-F238E27FC236}">
                          <a16:creationId xmlns:a16="http://schemas.microsoft.com/office/drawing/2014/main" xmlns="" id="{2207D3FE-4BE4-4C94-8F25-58FDF33CC1D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85963" y="1006948"/>
                      <a:ext cx="338937" cy="2885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140" name="74 Grupo">
                    <a:extLst>
                      <a:ext uri="{FF2B5EF4-FFF2-40B4-BE49-F238E27FC236}">
                        <a16:creationId xmlns:a16="http://schemas.microsoft.com/office/drawing/2014/main" xmlns="" id="{425549D1-826A-4D3D-94C6-39EA40DB25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0800000">
                    <a:off x="3102288" y="799448"/>
                    <a:ext cx="326942" cy="394974"/>
                    <a:chOff x="5882141" y="717250"/>
                    <a:chExt cx="367574" cy="444161"/>
                  </a:xfrm>
                </p:grpSpPr>
                <p:sp>
                  <p:nvSpPr>
                    <p:cNvPr id="155" name="81 CuadroTexto">
                      <a:extLst>
                        <a:ext uri="{FF2B5EF4-FFF2-40B4-BE49-F238E27FC236}">
                          <a16:creationId xmlns:a16="http://schemas.microsoft.com/office/drawing/2014/main" xmlns="" id="{55BED466-5B4D-4558-B46F-6063CE8DC4E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882141" y="717250"/>
                      <a:ext cx="367574" cy="2885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  <p:sp>
                  <p:nvSpPr>
                    <p:cNvPr id="156" name="82 CuadroTexto">
                      <a:extLst>
                        <a:ext uri="{FF2B5EF4-FFF2-40B4-BE49-F238E27FC236}">
                          <a16:creationId xmlns:a16="http://schemas.microsoft.com/office/drawing/2014/main" xmlns="" id="{EA0EA796-CCBA-4616-92C9-56C619B8F9A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897874" y="872909"/>
                      <a:ext cx="338937" cy="2885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</p:grpSp>
              <p:sp>
                <p:nvSpPr>
                  <p:cNvPr id="143" name="16 CuadroTexto">
                    <a:extLst>
                      <a:ext uri="{FF2B5EF4-FFF2-40B4-BE49-F238E27FC236}">
                        <a16:creationId xmlns:a16="http://schemas.microsoft.com/office/drawing/2014/main" xmlns="" id="{1EE9DB29-582F-419F-B451-01C50880DCB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20677" y="606041"/>
                    <a:ext cx="803924" cy="2565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554" b="1" dirty="0">
                        <a:solidFill>
                          <a:srgbClr val="9F044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Melan-md1</a:t>
                    </a:r>
                  </a:p>
                </p:txBody>
              </p:sp>
              <p:cxnSp>
                <p:nvCxnSpPr>
                  <p:cNvPr id="144" name="37 Conector recto">
                    <a:extLst>
                      <a:ext uri="{FF2B5EF4-FFF2-40B4-BE49-F238E27FC236}">
                        <a16:creationId xmlns:a16="http://schemas.microsoft.com/office/drawing/2014/main" xmlns="" id="{DA2CB6A0-BF45-44B9-8A57-5C2D7A8F00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3562640" y="820008"/>
                    <a:ext cx="720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5" name="73 Grupo">
                    <a:extLst>
                      <a:ext uri="{FF2B5EF4-FFF2-40B4-BE49-F238E27FC236}">
                        <a16:creationId xmlns:a16="http://schemas.microsoft.com/office/drawing/2014/main" xmlns="" id="{54BE025C-C01D-41D5-84FE-0B1120A36A6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98962" y="820012"/>
                    <a:ext cx="301486" cy="394973"/>
                    <a:chOff x="5013012" y="851287"/>
                    <a:chExt cx="338954" cy="444166"/>
                  </a:xfrm>
                </p:grpSpPr>
                <p:sp>
                  <p:nvSpPr>
                    <p:cNvPr id="153" name="85 CuadroTexto">
                      <a:extLst>
                        <a:ext uri="{FF2B5EF4-FFF2-40B4-BE49-F238E27FC236}">
                          <a16:creationId xmlns:a16="http://schemas.microsoft.com/office/drawing/2014/main" xmlns="" id="{97807CD3-2B00-4EF1-BD20-3211C594C61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13028" y="851287"/>
                      <a:ext cx="338938" cy="28850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  <p:sp>
                  <p:nvSpPr>
                    <p:cNvPr id="154" name="86 CuadroTexto">
                      <a:extLst>
                        <a:ext uri="{FF2B5EF4-FFF2-40B4-BE49-F238E27FC236}">
                          <a16:creationId xmlns:a16="http://schemas.microsoft.com/office/drawing/2014/main" xmlns="" id="{321CE22B-6519-4D2D-8C69-CC9EF7A7413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13012" y="1006947"/>
                      <a:ext cx="338936" cy="28850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146" name="72 Grupo">
                    <a:extLst>
                      <a:ext uri="{FF2B5EF4-FFF2-40B4-BE49-F238E27FC236}">
                        <a16:creationId xmlns:a16="http://schemas.microsoft.com/office/drawing/2014/main" xmlns="" id="{F7302CD1-1174-4070-9653-6112813F054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58220" y="820013"/>
                    <a:ext cx="326942" cy="394972"/>
                    <a:chOff x="5461593" y="851285"/>
                    <a:chExt cx="367574" cy="444162"/>
                  </a:xfrm>
                </p:grpSpPr>
                <p:sp>
                  <p:nvSpPr>
                    <p:cNvPr id="151" name="83 CuadroTexto">
                      <a:extLst>
                        <a:ext uri="{FF2B5EF4-FFF2-40B4-BE49-F238E27FC236}">
                          <a16:creationId xmlns:a16="http://schemas.microsoft.com/office/drawing/2014/main" xmlns="" id="{91EA97BA-3E40-453D-B43F-258BB16B50F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461593" y="851285"/>
                      <a:ext cx="367574" cy="2885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  <p:sp>
                  <p:nvSpPr>
                    <p:cNvPr id="152" name="84 CuadroTexto">
                      <a:extLst>
                        <a:ext uri="{FF2B5EF4-FFF2-40B4-BE49-F238E27FC236}">
                          <a16:creationId xmlns:a16="http://schemas.microsoft.com/office/drawing/2014/main" xmlns="" id="{54036F5B-8057-48E9-8564-FCF051F6E0C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480530" y="1006944"/>
                      <a:ext cx="338937" cy="2885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147" name="74 Grupo">
                    <a:extLst>
                      <a:ext uri="{FF2B5EF4-FFF2-40B4-BE49-F238E27FC236}">
                        <a16:creationId xmlns:a16="http://schemas.microsoft.com/office/drawing/2014/main" xmlns="" id="{892C4C0D-182C-46EA-B104-5CD881A067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0800000">
                    <a:off x="4062608" y="799448"/>
                    <a:ext cx="326942" cy="394975"/>
                    <a:chOff x="5987573" y="717249"/>
                    <a:chExt cx="367574" cy="444163"/>
                  </a:xfrm>
                </p:grpSpPr>
                <p:sp>
                  <p:nvSpPr>
                    <p:cNvPr id="149" name="81 CuadroTexto">
                      <a:extLst>
                        <a:ext uri="{FF2B5EF4-FFF2-40B4-BE49-F238E27FC236}">
                          <a16:creationId xmlns:a16="http://schemas.microsoft.com/office/drawing/2014/main" xmlns="" id="{F7E0598A-CFEB-42DE-842E-738A60E8FD1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987573" y="717249"/>
                      <a:ext cx="367574" cy="2885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  <p:sp>
                  <p:nvSpPr>
                    <p:cNvPr id="150" name="82 CuadroTexto">
                      <a:extLst>
                        <a:ext uri="{FF2B5EF4-FFF2-40B4-BE49-F238E27FC236}">
                          <a16:creationId xmlns:a16="http://schemas.microsoft.com/office/drawing/2014/main" xmlns="" id="{DB0AC1A2-EF86-4880-8A0C-087930284E8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03306" y="872910"/>
                      <a:ext cx="338937" cy="2885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554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p:txBody>
                </p:sp>
              </p:grpSp>
            </p:grpSp>
          </p:grpSp>
          <p:cxnSp>
            <p:nvCxnSpPr>
              <p:cNvPr id="5" name="Conector recto de flecha 4"/>
              <p:cNvCxnSpPr/>
              <p:nvPr/>
            </p:nvCxnSpPr>
            <p:spPr>
              <a:xfrm flipH="1">
                <a:off x="2808496" y="1034892"/>
                <a:ext cx="150683" cy="0"/>
              </a:xfrm>
              <a:prstGeom prst="straightConnector1">
                <a:avLst/>
              </a:prstGeom>
              <a:ln>
                <a:solidFill>
                  <a:srgbClr val="9F044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63 CuadroTexto">
              <a:extLst>
                <a:ext uri="{FF2B5EF4-FFF2-40B4-BE49-F238E27FC236}">
                  <a16:creationId xmlns:a16="http://schemas.microsoft.com/office/drawing/2014/main" xmlns="" id="{2D02B0B1-1319-E24E-B3D0-94FE4575B1CB}"/>
                </a:ext>
              </a:extLst>
            </p:cNvPr>
            <p:cNvSpPr txBox="1"/>
            <p:nvPr/>
          </p:nvSpPr>
          <p:spPr>
            <a:xfrm>
              <a:off x="2704153" y="1071813"/>
              <a:ext cx="542751" cy="25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4" dirty="0">
                  <a:latin typeface="Arial" panose="020B0604020202020204" pitchFamily="34" charset="0"/>
                  <a:cs typeface="Arial" panose="020B0604020202020204" pitchFamily="34" charset="0"/>
                </a:rPr>
                <a:t>TYR</a:t>
              </a:r>
              <a:endParaRPr lang="en-US" sz="55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63 CuadroTexto">
              <a:extLst>
                <a:ext uri="{FF2B5EF4-FFF2-40B4-BE49-F238E27FC236}">
                  <a16:creationId xmlns:a16="http://schemas.microsoft.com/office/drawing/2014/main" xmlns="" id="{8A4C0396-D790-F24B-B0D7-CCBAA9E455D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704153" y="1367223"/>
              <a:ext cx="513282" cy="37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4" dirty="0">
                  <a:latin typeface="Arial" panose="020B0604020202020204" pitchFamily="34" charset="0"/>
                  <a:cs typeface="Arial" panose="020B0604020202020204" pitchFamily="34" charset="0"/>
                </a:rPr>
                <a:t>ERK2</a:t>
              </a:r>
              <a:endParaRPr lang="en-US" sz="55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6FC1A20-9DF7-2E46-981B-DA148D7DED8B}"/>
              </a:ext>
            </a:extLst>
          </p:cNvPr>
          <p:cNvGrpSpPr/>
          <p:nvPr/>
        </p:nvGrpSpPr>
        <p:grpSpPr>
          <a:xfrm>
            <a:off x="4244470" y="3530255"/>
            <a:ext cx="1473579" cy="1395963"/>
            <a:chOff x="-3639778" y="1916177"/>
            <a:chExt cx="2128503" cy="2016391"/>
          </a:xfrm>
        </p:grpSpPr>
        <p:pic>
          <p:nvPicPr>
            <p:cNvPr id="248" name="Image 247">
              <a:extLst>
                <a:ext uri="{FF2B5EF4-FFF2-40B4-BE49-F238E27FC236}">
                  <a16:creationId xmlns:a16="http://schemas.microsoft.com/office/drawing/2014/main" xmlns="" id="{CE98AE40-1CB4-FF4B-8191-9734C9381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77"/>
            <a:stretch/>
          </p:blipFill>
          <p:spPr>
            <a:xfrm>
              <a:off x="-3419773" y="2110564"/>
              <a:ext cx="932544" cy="9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49" name="Image 248">
              <a:extLst>
                <a:ext uri="{FF2B5EF4-FFF2-40B4-BE49-F238E27FC236}">
                  <a16:creationId xmlns:a16="http://schemas.microsoft.com/office/drawing/2014/main" xmlns="" id="{613F6D3D-4E7C-D649-A174-A04A9F1E2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725"/>
            <a:stretch/>
          </p:blipFill>
          <p:spPr>
            <a:xfrm>
              <a:off x="-2440131" y="2110564"/>
              <a:ext cx="928246" cy="9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50" name="Image 249">
              <a:extLst>
                <a:ext uri="{FF2B5EF4-FFF2-40B4-BE49-F238E27FC236}">
                  <a16:creationId xmlns:a16="http://schemas.microsoft.com/office/drawing/2014/main" xmlns="" id="{18B46E81-7A30-F145-AFD5-EE8558C6A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77"/>
            <a:stretch/>
          </p:blipFill>
          <p:spPr>
            <a:xfrm>
              <a:off x="-3419774" y="3032568"/>
              <a:ext cx="932546" cy="9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51" name="Image 250">
              <a:extLst>
                <a:ext uri="{FF2B5EF4-FFF2-40B4-BE49-F238E27FC236}">
                  <a16:creationId xmlns:a16="http://schemas.microsoft.com/office/drawing/2014/main" xmlns="" id="{BC78E8B9-CF70-2F49-8101-0447218A0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626"/>
            <a:stretch/>
          </p:blipFill>
          <p:spPr>
            <a:xfrm>
              <a:off x="-2440741" y="3032568"/>
              <a:ext cx="929466" cy="9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52" name="23 CuadroTexto">
              <a:extLst>
                <a:ext uri="{FF2B5EF4-FFF2-40B4-BE49-F238E27FC236}">
                  <a16:creationId xmlns:a16="http://schemas.microsoft.com/office/drawing/2014/main" xmlns="" id="{579AAFA6-2015-C446-A786-D257555C025F}"/>
                </a:ext>
              </a:extLst>
            </p:cNvPr>
            <p:cNvSpPr txBox="1"/>
            <p:nvPr/>
          </p:nvSpPr>
          <p:spPr>
            <a:xfrm rot="16200000">
              <a:off x="-3861366" y="2432287"/>
              <a:ext cx="699729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Melan-a6</a:t>
              </a:r>
            </a:p>
          </p:txBody>
        </p:sp>
        <p:sp>
          <p:nvSpPr>
            <p:cNvPr id="253" name="CuadroTexto 120">
              <a:extLst>
                <a:ext uri="{FF2B5EF4-FFF2-40B4-BE49-F238E27FC236}">
                  <a16:creationId xmlns:a16="http://schemas.microsoft.com/office/drawing/2014/main" xmlns="" id="{690D4BA3-9736-1D4B-B7DA-37E470A88218}"/>
                </a:ext>
              </a:extLst>
            </p:cNvPr>
            <p:cNvSpPr txBox="1"/>
            <p:nvPr/>
          </p:nvSpPr>
          <p:spPr>
            <a:xfrm>
              <a:off x="-3192224" y="1916177"/>
              <a:ext cx="477447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CTR</a:t>
              </a:r>
            </a:p>
          </p:txBody>
        </p:sp>
        <p:sp>
          <p:nvSpPr>
            <p:cNvPr id="254" name="CuadroTexto 121">
              <a:extLst>
                <a:ext uri="{FF2B5EF4-FFF2-40B4-BE49-F238E27FC236}">
                  <a16:creationId xmlns:a16="http://schemas.microsoft.com/office/drawing/2014/main" xmlns="" id="{DA1045F5-09F7-3342-AD34-28E9436EE1BF}"/>
                </a:ext>
              </a:extLst>
            </p:cNvPr>
            <p:cNvSpPr txBox="1"/>
            <p:nvPr/>
          </p:nvSpPr>
          <p:spPr>
            <a:xfrm>
              <a:off x="-2421963" y="1916177"/>
              <a:ext cx="891911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US" sz="554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</a:t>
              </a:r>
              <a:r>
                <a:rPr lang="en-US" sz="554" baseline="-250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</a:p>
          </p:txBody>
        </p:sp>
        <p:sp>
          <p:nvSpPr>
            <p:cNvPr id="255" name="16 CuadroTexto">
              <a:extLst>
                <a:ext uri="{FF2B5EF4-FFF2-40B4-BE49-F238E27FC236}">
                  <a16:creationId xmlns:a16="http://schemas.microsoft.com/office/drawing/2014/main" xmlns="" id="{E17983D4-FA64-C742-A214-FDB1113C6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904203" y="3335241"/>
              <a:ext cx="785402" cy="25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554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Melan-md1</a:t>
              </a:r>
            </a:p>
          </p:txBody>
        </p:sp>
        <p:pic>
          <p:nvPicPr>
            <p:cNvPr id="213" name="Imagen 10">
              <a:extLst>
                <a:ext uri="{FF2B5EF4-FFF2-40B4-BE49-F238E27FC236}">
                  <a16:creationId xmlns:a16="http://schemas.microsoft.com/office/drawing/2014/main" xmlns="" id="{3569FBA9-5517-5A4A-AEE1-E799F92B2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47" t="25687" r="12302" b="52805"/>
            <a:stretch/>
          </p:blipFill>
          <p:spPr>
            <a:xfrm flipV="1">
              <a:off x="-2797994" y="2697364"/>
              <a:ext cx="310765" cy="3132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14" name="Imagen 36">
              <a:extLst>
                <a:ext uri="{FF2B5EF4-FFF2-40B4-BE49-F238E27FC236}">
                  <a16:creationId xmlns:a16="http://schemas.microsoft.com/office/drawing/2014/main" xmlns="" id="{D644F1F0-11E5-834B-80CF-AB751D038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60" t="29840" r="29389" b="48820"/>
            <a:stretch/>
          </p:blipFill>
          <p:spPr>
            <a:xfrm flipV="1">
              <a:off x="-1825086" y="2697364"/>
              <a:ext cx="313201" cy="3132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15" name="Imagen 37">
              <a:extLst>
                <a:ext uri="{FF2B5EF4-FFF2-40B4-BE49-F238E27FC236}">
                  <a16:creationId xmlns:a16="http://schemas.microsoft.com/office/drawing/2014/main" xmlns="" id="{005AE9EB-829E-8246-996E-359B86DBE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3" t="33221" r="70269" b="45113"/>
            <a:stretch/>
          </p:blipFill>
          <p:spPr>
            <a:xfrm flipV="1">
              <a:off x="-2795614" y="3620595"/>
              <a:ext cx="308386" cy="31197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16" name="Imagen 38">
              <a:extLst>
                <a:ext uri="{FF2B5EF4-FFF2-40B4-BE49-F238E27FC236}">
                  <a16:creationId xmlns:a16="http://schemas.microsoft.com/office/drawing/2014/main" xmlns="" id="{CC5F8E04-3C0D-3443-BA29-D40380896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6" t="33221" r="84954" b="45113"/>
            <a:stretch/>
          </p:blipFill>
          <p:spPr>
            <a:xfrm flipV="1">
              <a:off x="-1812489" y="3620595"/>
              <a:ext cx="301214" cy="31197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141" name="CuadroTexto 140">
            <a:extLst>
              <a:ext uri="{FF2B5EF4-FFF2-40B4-BE49-F238E27FC236}">
                <a16:creationId xmlns:a16="http://schemas.microsoft.com/office/drawing/2014/main" xmlns="" id="{926F277C-0B2F-4C67-BF00-80C80F55D89E}"/>
              </a:ext>
            </a:extLst>
          </p:cNvPr>
          <p:cNvSpPr txBox="1"/>
          <p:nvPr/>
        </p:nvSpPr>
        <p:spPr>
          <a:xfrm>
            <a:off x="7512390" y="6649012"/>
            <a:ext cx="938078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69" b="1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969" b="1" dirty="0">
                <a:latin typeface="Arial" panose="020B0604020202020204" pitchFamily="34" charset="0"/>
                <a:cs typeface="Arial" panose="020B0604020202020204" pitchFamily="34" charset="0"/>
              </a:rPr>
              <a:t> Fig S2</a:t>
            </a:r>
          </a:p>
        </p:txBody>
      </p:sp>
    </p:spTree>
    <p:extLst>
      <p:ext uri="{BB962C8B-B14F-4D97-AF65-F5344CB8AC3E}">
        <p14:creationId xmlns:p14="http://schemas.microsoft.com/office/powerpoint/2010/main" val="269529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adroTexto 259">
            <a:extLst>
              <a:ext uri="{FF2B5EF4-FFF2-40B4-BE49-F238E27FC236}">
                <a16:creationId xmlns:a16="http://schemas.microsoft.com/office/drawing/2014/main" xmlns="" id="{3D254CC8-17C6-44CC-8564-A9B8AE926CA1}"/>
              </a:ext>
            </a:extLst>
          </p:cNvPr>
          <p:cNvSpPr txBox="1"/>
          <p:nvPr/>
        </p:nvSpPr>
        <p:spPr>
          <a:xfrm>
            <a:off x="3707843" y="1932710"/>
            <a:ext cx="247184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9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1" name="CuadroTexto 260">
            <a:extLst>
              <a:ext uri="{FF2B5EF4-FFF2-40B4-BE49-F238E27FC236}">
                <a16:creationId xmlns:a16="http://schemas.microsoft.com/office/drawing/2014/main" xmlns="" id="{052AE59E-12FB-4020-9D1A-E4385FF1D27F}"/>
              </a:ext>
            </a:extLst>
          </p:cNvPr>
          <p:cNvSpPr txBox="1"/>
          <p:nvPr/>
        </p:nvSpPr>
        <p:spPr>
          <a:xfrm>
            <a:off x="3707843" y="3123734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9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xmlns="" id="{9A265964-DC77-EC42-ACD1-39BBF3A46B9F}"/>
              </a:ext>
            </a:extLst>
          </p:cNvPr>
          <p:cNvSpPr txBox="1"/>
          <p:nvPr/>
        </p:nvSpPr>
        <p:spPr>
          <a:xfrm>
            <a:off x="3707843" y="64707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1" name="CuadroTexto 130">
            <a:extLst>
              <a:ext uri="{FF2B5EF4-FFF2-40B4-BE49-F238E27FC236}">
                <a16:creationId xmlns:a16="http://schemas.microsoft.com/office/drawing/2014/main" xmlns="" id="{F21DB5FC-28FA-FA4B-AF3A-2118E34A63FA}"/>
              </a:ext>
            </a:extLst>
          </p:cNvPr>
          <p:cNvSpPr txBox="1"/>
          <p:nvPr/>
        </p:nvSpPr>
        <p:spPr>
          <a:xfrm>
            <a:off x="6924195" y="64707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32" name="Grupo 131">
            <a:extLst>
              <a:ext uri="{FF2B5EF4-FFF2-40B4-BE49-F238E27FC236}">
                <a16:creationId xmlns:a16="http://schemas.microsoft.com/office/drawing/2014/main" xmlns="" id="{ED6C9373-C0FA-9045-8F43-808CE210808B}"/>
              </a:ext>
            </a:extLst>
          </p:cNvPr>
          <p:cNvGrpSpPr/>
          <p:nvPr/>
        </p:nvGrpSpPr>
        <p:grpSpPr>
          <a:xfrm>
            <a:off x="6927162" y="370573"/>
            <a:ext cx="1516419" cy="1293355"/>
            <a:chOff x="4522351" y="5871750"/>
            <a:chExt cx="2190383" cy="1868180"/>
          </a:xfrm>
        </p:grpSpPr>
        <p:graphicFrame>
          <p:nvGraphicFramePr>
            <p:cNvPr id="133" name="Objeto 132">
              <a:extLst>
                <a:ext uri="{FF2B5EF4-FFF2-40B4-BE49-F238E27FC236}">
                  <a16:creationId xmlns:a16="http://schemas.microsoft.com/office/drawing/2014/main" xmlns="" id="{880A2D49-D59C-344C-90FD-04AB823D640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837570" y="6060962"/>
            <a:ext cx="873125" cy="151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Prism 9" r:id="rId4" imgW="1830930" imgH="3172957" progId="Prism9.Document">
                    <p:embed/>
                  </p:oleObj>
                </mc:Choice>
                <mc:Fallback>
                  <p:oleObj name="Prism 9" r:id="rId4" imgW="1830930" imgH="3172957" progId="Prism9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837570" y="6060962"/>
                          <a:ext cx="873125" cy="1514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4" name="23 CuadroTexto">
              <a:extLst>
                <a:ext uri="{FF2B5EF4-FFF2-40B4-BE49-F238E27FC236}">
                  <a16:creationId xmlns:a16="http://schemas.microsoft.com/office/drawing/2014/main" xmlns="" id="{F9B14462-7820-6749-8774-0EA1432CB48E}"/>
                </a:ext>
              </a:extLst>
            </p:cNvPr>
            <p:cNvSpPr txBox="1"/>
            <p:nvPr/>
          </p:nvSpPr>
          <p:spPr>
            <a:xfrm>
              <a:off x="5861003" y="7483378"/>
              <a:ext cx="417245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-a6</a:t>
              </a:r>
            </a:p>
          </p:txBody>
        </p:sp>
        <p:sp>
          <p:nvSpPr>
            <p:cNvPr id="135" name="24 CuadroTexto">
              <a:extLst>
                <a:ext uri="{FF2B5EF4-FFF2-40B4-BE49-F238E27FC236}">
                  <a16:creationId xmlns:a16="http://schemas.microsoft.com/office/drawing/2014/main" xmlns="" id="{00A3796B-7C32-9741-96CC-EEF99F1D0F04}"/>
                </a:ext>
              </a:extLst>
            </p:cNvPr>
            <p:cNvSpPr txBox="1"/>
            <p:nvPr/>
          </p:nvSpPr>
          <p:spPr>
            <a:xfrm>
              <a:off x="6209817" y="7483378"/>
              <a:ext cx="502917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-md1</a:t>
              </a:r>
            </a:p>
          </p:txBody>
        </p:sp>
        <p:graphicFrame>
          <p:nvGraphicFramePr>
            <p:cNvPr id="136" name="Objeto 135">
              <a:extLst>
                <a:ext uri="{FF2B5EF4-FFF2-40B4-BE49-F238E27FC236}">
                  <a16:creationId xmlns:a16="http://schemas.microsoft.com/office/drawing/2014/main" xmlns="" id="{BF2F233B-2936-4F44-9AA0-50BF88C102A2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021219" y="6012507"/>
            <a:ext cx="898525" cy="156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Prism 9" r:id="rId6" imgW="1886031" imgH="3273440" progId="Prism9.Document">
                    <p:embed/>
                  </p:oleObj>
                </mc:Choice>
                <mc:Fallback>
                  <p:oleObj name="Prism 9" r:id="rId6" imgW="1886031" imgH="3273440" progId="Prism9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21219" y="6012507"/>
                          <a:ext cx="898525" cy="156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" name="23 CuadroTexto">
              <a:extLst>
                <a:ext uri="{FF2B5EF4-FFF2-40B4-BE49-F238E27FC236}">
                  <a16:creationId xmlns:a16="http://schemas.microsoft.com/office/drawing/2014/main" xmlns="" id="{EF813C33-064D-5D4A-9113-9EFB35739CC9}"/>
                </a:ext>
              </a:extLst>
            </p:cNvPr>
            <p:cNvSpPr txBox="1"/>
            <p:nvPr/>
          </p:nvSpPr>
          <p:spPr>
            <a:xfrm>
              <a:off x="5120853" y="7483378"/>
              <a:ext cx="417245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-a6</a:t>
              </a:r>
            </a:p>
          </p:txBody>
        </p:sp>
        <p:sp>
          <p:nvSpPr>
            <p:cNvPr id="138" name="24 CuadroTexto">
              <a:extLst>
                <a:ext uri="{FF2B5EF4-FFF2-40B4-BE49-F238E27FC236}">
                  <a16:creationId xmlns:a16="http://schemas.microsoft.com/office/drawing/2014/main" xmlns="" id="{D564F00E-6F1F-954B-A9BE-6E97DDEF89B7}"/>
                </a:ext>
              </a:extLst>
            </p:cNvPr>
            <p:cNvSpPr txBox="1"/>
            <p:nvPr/>
          </p:nvSpPr>
          <p:spPr>
            <a:xfrm>
              <a:off x="5448210" y="7483378"/>
              <a:ext cx="50291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-md1</a:t>
              </a:r>
            </a:p>
          </p:txBody>
        </p:sp>
        <p:sp>
          <p:nvSpPr>
            <p:cNvPr id="139" name="CuadroTexto 138">
              <a:extLst>
                <a:ext uri="{FF2B5EF4-FFF2-40B4-BE49-F238E27FC236}">
                  <a16:creationId xmlns:a16="http://schemas.microsoft.com/office/drawing/2014/main" xmlns="" id="{363E94F0-52E2-EC40-99BB-70FC91BEA932}"/>
                </a:ext>
              </a:extLst>
            </p:cNvPr>
            <p:cNvSpPr txBox="1"/>
            <p:nvPr/>
          </p:nvSpPr>
          <p:spPr>
            <a:xfrm rot="16200000">
              <a:off x="3970212" y="6569109"/>
              <a:ext cx="1484011" cy="37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fluorescence intensity</a:t>
              </a:r>
            </a:p>
          </p:txBody>
        </p:sp>
        <p:sp>
          <p:nvSpPr>
            <p:cNvPr id="140" name="CuadroTexto 50">
              <a:extLst>
                <a:ext uri="{FF2B5EF4-FFF2-40B4-BE49-F238E27FC236}">
                  <a16:creationId xmlns:a16="http://schemas.microsoft.com/office/drawing/2014/main" xmlns="" id="{A5CDE015-FFC6-F24F-83EC-B5889586D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2792" y="7038232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141" name="CuadroTexto 50">
              <a:extLst>
                <a:ext uri="{FF2B5EF4-FFF2-40B4-BE49-F238E27FC236}">
                  <a16:creationId xmlns:a16="http://schemas.microsoft.com/office/drawing/2014/main" xmlns="" id="{CC5B2DD2-6844-3741-A0F4-B1064B53F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2792" y="6703846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142" name="CuadroTexto 50">
              <a:extLst>
                <a:ext uri="{FF2B5EF4-FFF2-40B4-BE49-F238E27FC236}">
                  <a16:creationId xmlns:a16="http://schemas.microsoft.com/office/drawing/2014/main" xmlns="" id="{F166677B-6892-4347-BCCA-96F2AF1C7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8464" y="7372615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3" name="CuadroTexto 50">
              <a:extLst>
                <a:ext uri="{FF2B5EF4-FFF2-40B4-BE49-F238E27FC236}">
                  <a16:creationId xmlns:a16="http://schemas.microsoft.com/office/drawing/2014/main" xmlns="" id="{9064E222-4F03-9D4D-B451-CD4110492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2792" y="6369461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1.5</a:t>
              </a:r>
            </a:p>
          </p:txBody>
        </p:sp>
        <p:sp>
          <p:nvSpPr>
            <p:cNvPr id="144" name="CuadroTexto 50">
              <a:extLst>
                <a:ext uri="{FF2B5EF4-FFF2-40B4-BE49-F238E27FC236}">
                  <a16:creationId xmlns:a16="http://schemas.microsoft.com/office/drawing/2014/main" xmlns="" id="{FC4A2EA8-5096-BA40-8F39-B956FD97C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2792" y="6035076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2.0</a:t>
              </a:r>
            </a:p>
          </p:txBody>
        </p:sp>
        <p:sp>
          <p:nvSpPr>
            <p:cNvPr id="145" name="Rectángulo 119">
              <a:extLst>
                <a:ext uri="{FF2B5EF4-FFF2-40B4-BE49-F238E27FC236}">
                  <a16:creationId xmlns:a16="http://schemas.microsoft.com/office/drawing/2014/main" xmlns="" id="{DF2C709F-AF9E-1245-8C92-1EA7C899447C}"/>
                </a:ext>
              </a:extLst>
            </p:cNvPr>
            <p:cNvSpPr/>
            <p:nvPr/>
          </p:nvSpPr>
          <p:spPr>
            <a:xfrm>
              <a:off x="5921960" y="5871750"/>
              <a:ext cx="727515" cy="256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54" dirty="0">
                  <a:solidFill>
                    <a:srgbClr val="33CC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Alexa 488</a:t>
              </a:r>
            </a:p>
          </p:txBody>
        </p:sp>
        <p:sp>
          <p:nvSpPr>
            <p:cNvPr id="146" name="Rectángulo 129">
              <a:extLst>
                <a:ext uri="{FF2B5EF4-FFF2-40B4-BE49-F238E27FC236}">
                  <a16:creationId xmlns:a16="http://schemas.microsoft.com/office/drawing/2014/main" xmlns="" id="{0BF83D20-888E-E84F-9C51-1A5777FEBEDA}"/>
                </a:ext>
              </a:extLst>
            </p:cNvPr>
            <p:cNvSpPr/>
            <p:nvPr/>
          </p:nvSpPr>
          <p:spPr>
            <a:xfrm>
              <a:off x="5111462" y="5871750"/>
              <a:ext cx="727515" cy="256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54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Alexa 647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xmlns="" id="{49F9092B-4079-BC45-A2AB-CB2EB5B53A7B}"/>
              </a:ext>
            </a:extLst>
          </p:cNvPr>
          <p:cNvGrpSpPr>
            <a:grpSpLocks noChangeAspect="1"/>
          </p:cNvGrpSpPr>
          <p:nvPr/>
        </p:nvGrpSpPr>
        <p:grpSpPr>
          <a:xfrm>
            <a:off x="3699637" y="131581"/>
            <a:ext cx="3200046" cy="1688964"/>
            <a:chOff x="447085" y="6474077"/>
            <a:chExt cx="3890008" cy="2439615"/>
          </a:xfrm>
        </p:grpSpPr>
        <p:sp>
          <p:nvSpPr>
            <p:cNvPr id="148" name="11 CuadroTexto">
              <a:extLst>
                <a:ext uri="{FF2B5EF4-FFF2-40B4-BE49-F238E27FC236}">
                  <a16:creationId xmlns:a16="http://schemas.microsoft.com/office/drawing/2014/main" xmlns="" id="{D630CC90-219A-024F-9C32-7BEB1C36876A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205174" y="7214265"/>
              <a:ext cx="699729" cy="2159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Melan-a6</a:t>
              </a:r>
            </a:p>
          </p:txBody>
        </p:sp>
        <p:sp>
          <p:nvSpPr>
            <p:cNvPr id="149" name="11 CuadroTexto">
              <a:extLst>
                <a:ext uri="{FF2B5EF4-FFF2-40B4-BE49-F238E27FC236}">
                  <a16:creationId xmlns:a16="http://schemas.microsoft.com/office/drawing/2014/main" xmlns="" id="{3160AF96-7E68-884C-B824-75985DA20FDE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162343" y="8251345"/>
              <a:ext cx="785402" cy="2159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Melan-md1</a:t>
              </a:r>
            </a:p>
          </p:txBody>
        </p:sp>
        <p:pic>
          <p:nvPicPr>
            <p:cNvPr id="150" name="Imagen 113">
              <a:extLst>
                <a:ext uri="{FF2B5EF4-FFF2-40B4-BE49-F238E27FC236}">
                  <a16:creationId xmlns:a16="http://schemas.microsoft.com/office/drawing/2014/main" xmlns="" id="{806EC62E-AC43-B84E-AB53-88D7167F4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879" y="6747578"/>
              <a:ext cx="909213" cy="1077979"/>
            </a:xfrm>
            <a:prstGeom prst="rect">
              <a:avLst/>
            </a:prstGeom>
          </p:spPr>
        </p:pic>
        <p:pic>
          <p:nvPicPr>
            <p:cNvPr id="151" name="Imagen 114">
              <a:extLst>
                <a:ext uri="{FF2B5EF4-FFF2-40B4-BE49-F238E27FC236}">
                  <a16:creationId xmlns:a16="http://schemas.microsoft.com/office/drawing/2014/main" xmlns="" id="{C5B03E37-86F1-6D45-8BAE-A45F1781E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879" y="7835713"/>
              <a:ext cx="909214" cy="1077979"/>
            </a:xfrm>
            <a:prstGeom prst="rect">
              <a:avLst/>
            </a:prstGeom>
          </p:spPr>
        </p:pic>
        <p:pic>
          <p:nvPicPr>
            <p:cNvPr id="152" name="Imagen 115">
              <a:extLst>
                <a:ext uri="{FF2B5EF4-FFF2-40B4-BE49-F238E27FC236}">
                  <a16:creationId xmlns:a16="http://schemas.microsoft.com/office/drawing/2014/main" xmlns="" id="{F0100029-302A-384A-883D-201461F4C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312" y="7835713"/>
              <a:ext cx="909214" cy="1077979"/>
            </a:xfrm>
            <a:prstGeom prst="rect">
              <a:avLst/>
            </a:prstGeom>
          </p:spPr>
        </p:pic>
        <p:sp>
          <p:nvSpPr>
            <p:cNvPr id="153" name="Rectángulo 119">
              <a:extLst>
                <a:ext uri="{FF2B5EF4-FFF2-40B4-BE49-F238E27FC236}">
                  <a16:creationId xmlns:a16="http://schemas.microsoft.com/office/drawing/2014/main" xmlns="" id="{62A5465C-A1B6-DD4E-9CD5-52D06BCDC50B}"/>
                </a:ext>
              </a:extLst>
            </p:cNvPr>
            <p:cNvSpPr/>
            <p:nvPr/>
          </p:nvSpPr>
          <p:spPr>
            <a:xfrm>
              <a:off x="3115804" y="6474077"/>
              <a:ext cx="612259" cy="256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54" dirty="0">
                  <a:solidFill>
                    <a:srgbClr val="33CC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Alexa 488</a:t>
              </a:r>
            </a:p>
          </p:txBody>
        </p:sp>
        <p:cxnSp>
          <p:nvCxnSpPr>
            <p:cNvPr id="154" name="Conector recto 120">
              <a:extLst>
                <a:ext uri="{FF2B5EF4-FFF2-40B4-BE49-F238E27FC236}">
                  <a16:creationId xmlns:a16="http://schemas.microsoft.com/office/drawing/2014/main" xmlns="" id="{71A065E3-FC4C-BF44-9318-3F13BD7D99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1382" y="6683030"/>
              <a:ext cx="92110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5" name="Imagen 123">
              <a:extLst>
                <a:ext uri="{FF2B5EF4-FFF2-40B4-BE49-F238E27FC236}">
                  <a16:creationId xmlns:a16="http://schemas.microsoft.com/office/drawing/2014/main" xmlns="" id="{85861DA7-4470-4F47-9119-818276BF7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10" y="6747578"/>
              <a:ext cx="907201" cy="1077979"/>
            </a:xfrm>
            <a:prstGeom prst="rect">
              <a:avLst/>
            </a:prstGeom>
          </p:spPr>
        </p:pic>
        <p:pic>
          <p:nvPicPr>
            <p:cNvPr id="156" name="Imagen 124">
              <a:extLst>
                <a:ext uri="{FF2B5EF4-FFF2-40B4-BE49-F238E27FC236}">
                  <a16:creationId xmlns:a16="http://schemas.microsoft.com/office/drawing/2014/main" xmlns="" id="{F77DAA04-5692-7A4A-9E64-D354B197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10" y="7835713"/>
              <a:ext cx="907201" cy="1077979"/>
            </a:xfrm>
            <a:prstGeom prst="rect">
              <a:avLst/>
            </a:prstGeom>
          </p:spPr>
        </p:pic>
        <p:pic>
          <p:nvPicPr>
            <p:cNvPr id="157" name="Imagen 125">
              <a:extLst>
                <a:ext uri="{FF2B5EF4-FFF2-40B4-BE49-F238E27FC236}">
                  <a16:creationId xmlns:a16="http://schemas.microsoft.com/office/drawing/2014/main" xmlns="" id="{4698BD02-F65E-804E-A4F5-C833765CB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781" y="6747578"/>
              <a:ext cx="907201" cy="1077979"/>
            </a:xfrm>
            <a:prstGeom prst="rect">
              <a:avLst/>
            </a:prstGeom>
          </p:spPr>
        </p:pic>
        <p:pic>
          <p:nvPicPr>
            <p:cNvPr id="158" name="Imagen 126">
              <a:extLst>
                <a:ext uri="{FF2B5EF4-FFF2-40B4-BE49-F238E27FC236}">
                  <a16:creationId xmlns:a16="http://schemas.microsoft.com/office/drawing/2014/main" xmlns="" id="{1245E942-8AFD-2F4B-A2C9-87D102D75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88" y="7835713"/>
              <a:ext cx="907201" cy="1077979"/>
            </a:xfrm>
            <a:prstGeom prst="rect">
              <a:avLst/>
            </a:prstGeom>
          </p:spPr>
        </p:pic>
        <p:cxnSp>
          <p:nvCxnSpPr>
            <p:cNvPr id="159" name="Conector recto 128">
              <a:extLst>
                <a:ext uri="{FF2B5EF4-FFF2-40B4-BE49-F238E27FC236}">
                  <a16:creationId xmlns:a16="http://schemas.microsoft.com/office/drawing/2014/main" xmlns="" id="{5C66A18A-0C1C-6F49-B8F8-C7AC13E144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0611" y="6683030"/>
              <a:ext cx="92230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ángulo 129">
              <a:extLst>
                <a:ext uri="{FF2B5EF4-FFF2-40B4-BE49-F238E27FC236}">
                  <a16:creationId xmlns:a16="http://schemas.microsoft.com/office/drawing/2014/main" xmlns="" id="{4C39215A-B9DE-1B4E-9067-C14BD7A11630}"/>
                </a:ext>
              </a:extLst>
            </p:cNvPr>
            <p:cNvSpPr/>
            <p:nvPr/>
          </p:nvSpPr>
          <p:spPr>
            <a:xfrm>
              <a:off x="1245636" y="6474077"/>
              <a:ext cx="612259" cy="256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54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Alexa 647</a:t>
              </a:r>
            </a:p>
          </p:txBody>
        </p:sp>
        <p:pic>
          <p:nvPicPr>
            <p:cNvPr id="173" name="Imagen 116">
              <a:extLst>
                <a:ext uri="{FF2B5EF4-FFF2-40B4-BE49-F238E27FC236}">
                  <a16:creationId xmlns:a16="http://schemas.microsoft.com/office/drawing/2014/main" xmlns="" id="{B1C677CD-86E5-C94E-9167-0C42A23A6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313" y="6747578"/>
              <a:ext cx="909214" cy="1077979"/>
            </a:xfrm>
            <a:prstGeom prst="rect">
              <a:avLst/>
            </a:prstGeom>
          </p:spPr>
        </p:pic>
        <p:cxnSp>
          <p:nvCxnSpPr>
            <p:cNvPr id="174" name="10 Conector recto">
              <a:extLst>
                <a:ext uri="{FF2B5EF4-FFF2-40B4-BE49-F238E27FC236}">
                  <a16:creationId xmlns:a16="http://schemas.microsoft.com/office/drawing/2014/main" xmlns="" id="{86B191E5-6F1D-E144-A8C8-3461CD4C31F6}"/>
                </a:ext>
              </a:extLst>
            </p:cNvPr>
            <p:cNvCxnSpPr/>
            <p:nvPr/>
          </p:nvCxnSpPr>
          <p:spPr>
            <a:xfrm flipV="1">
              <a:off x="2187353" y="7735390"/>
              <a:ext cx="24796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10 Conector recto">
              <a:extLst>
                <a:ext uri="{FF2B5EF4-FFF2-40B4-BE49-F238E27FC236}">
                  <a16:creationId xmlns:a16="http://schemas.microsoft.com/office/drawing/2014/main" xmlns="" id="{A22662DF-5C15-D54B-A5DB-08ED9D272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7353" y="8850697"/>
              <a:ext cx="24796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10 Conector recto">
              <a:extLst>
                <a:ext uri="{FF2B5EF4-FFF2-40B4-BE49-F238E27FC236}">
                  <a16:creationId xmlns:a16="http://schemas.microsoft.com/office/drawing/2014/main" xmlns="" id="{B02F2922-7A64-ED49-AC24-CDA86C0301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6521" y="7735390"/>
              <a:ext cx="24796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10 Conector recto">
              <a:extLst>
                <a:ext uri="{FF2B5EF4-FFF2-40B4-BE49-F238E27FC236}">
                  <a16:creationId xmlns:a16="http://schemas.microsoft.com/office/drawing/2014/main" xmlns="" id="{4D52F26E-325D-E540-92C9-AE84AAD1A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6521" y="8850697"/>
              <a:ext cx="24796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217F9AD-F3BC-E04D-8B3A-A93B629CB64B}"/>
              </a:ext>
            </a:extLst>
          </p:cNvPr>
          <p:cNvGrpSpPr/>
          <p:nvPr/>
        </p:nvGrpSpPr>
        <p:grpSpPr>
          <a:xfrm>
            <a:off x="3676998" y="1936591"/>
            <a:ext cx="3742743" cy="1150219"/>
            <a:chOff x="-65115" y="2797298"/>
            <a:chExt cx="5406185" cy="1661428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426C6240-6803-4A03-A76D-26AA8DBD5F28}"/>
                </a:ext>
              </a:extLst>
            </p:cNvPr>
            <p:cNvGrpSpPr/>
            <p:nvPr/>
          </p:nvGrpSpPr>
          <p:grpSpPr>
            <a:xfrm>
              <a:off x="3660407" y="3021167"/>
              <a:ext cx="1680663" cy="1437559"/>
              <a:chOff x="1077236" y="1511798"/>
              <a:chExt cx="1680663" cy="1437559"/>
            </a:xfrm>
          </p:grpSpPr>
          <p:graphicFrame>
            <p:nvGraphicFramePr>
              <p:cNvPr id="86" name="Objeto 117">
                <a:extLst>
                  <a:ext uri="{FF2B5EF4-FFF2-40B4-BE49-F238E27FC236}">
                    <a16:creationId xmlns:a16="http://schemas.microsoft.com/office/drawing/2014/main" xmlns="" id="{49210F55-F082-4F9C-8470-7AFC7DC15591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624424" y="1667182"/>
              <a:ext cx="1133475" cy="1122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" name="Prism 9" r:id="rId24" imgW="2301987" imgH="2285538" progId="Prism9.Document">
                      <p:embed/>
                    </p:oleObj>
                  </mc:Choice>
                  <mc:Fallback>
                    <p:oleObj name="Prism 9" r:id="rId24" imgW="2301987" imgH="2285538" progId="Prism9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1624424" y="1667182"/>
                            <a:ext cx="1133475" cy="11223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7" name="23 CuadroTexto">
                <a:extLst>
                  <a:ext uri="{FF2B5EF4-FFF2-40B4-BE49-F238E27FC236}">
                    <a16:creationId xmlns:a16="http://schemas.microsoft.com/office/drawing/2014/main" xmlns="" id="{BFAB2662-EB31-4E2C-932C-3FEDDFA1D7F0}"/>
                  </a:ext>
                </a:extLst>
              </p:cNvPr>
              <p:cNvSpPr txBox="1"/>
              <p:nvPr/>
            </p:nvSpPr>
            <p:spPr>
              <a:xfrm>
                <a:off x="1926387" y="2692805"/>
                <a:ext cx="514494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>
                  <a:defRPr sz="800">
                    <a:solidFill>
                      <a:srgbClr val="1414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554" dirty="0">
                    <a:solidFill>
                      <a:srgbClr val="0000FF"/>
                    </a:solidFill>
                  </a:rPr>
                  <a:t>6C34</a:t>
                </a:r>
              </a:p>
            </p:txBody>
          </p:sp>
          <p:sp>
            <p:nvSpPr>
              <p:cNvPr id="88" name="23 CuadroTexto">
                <a:extLst>
                  <a:ext uri="{FF2B5EF4-FFF2-40B4-BE49-F238E27FC236}">
                    <a16:creationId xmlns:a16="http://schemas.microsoft.com/office/drawing/2014/main" xmlns="" id="{62A9F06E-C28A-4D07-83A7-540FEC353B22}"/>
                  </a:ext>
                </a:extLst>
              </p:cNvPr>
              <p:cNvSpPr txBox="1"/>
              <p:nvPr/>
            </p:nvSpPr>
            <p:spPr>
              <a:xfrm>
                <a:off x="2225881" y="2692805"/>
                <a:ext cx="514494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>
                  <a:defRPr sz="800">
                    <a:solidFill>
                      <a:srgbClr val="14148A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554" dirty="0"/>
                  <a:t>6C45</a:t>
                </a:r>
              </a:p>
            </p:txBody>
          </p:sp>
          <p:sp>
            <p:nvSpPr>
              <p:cNvPr id="89" name="24 CuadroTexto">
                <a:extLst>
                  <a:ext uri="{FF2B5EF4-FFF2-40B4-BE49-F238E27FC236}">
                    <a16:creationId xmlns:a16="http://schemas.microsoft.com/office/drawing/2014/main" xmlns="" id="{2C52F8BC-9950-4CD7-BD7A-17C2AD3410D5}"/>
                  </a:ext>
                </a:extLst>
              </p:cNvPr>
              <p:cNvSpPr txBox="1"/>
              <p:nvPr/>
            </p:nvSpPr>
            <p:spPr>
              <a:xfrm>
                <a:off x="1630933" y="2692805"/>
                <a:ext cx="477447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CTR</a:t>
                </a:r>
              </a:p>
            </p:txBody>
          </p:sp>
          <p:sp>
            <p:nvSpPr>
              <p:cNvPr id="90" name="CuadroTexto 50">
                <a:extLst>
                  <a:ext uri="{FF2B5EF4-FFF2-40B4-BE49-F238E27FC236}">
                    <a16:creationId xmlns:a16="http://schemas.microsoft.com/office/drawing/2014/main" xmlns="" id="{5B5F0466-B6BD-48AA-A1D4-92704BD664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3859" y="2352880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103" name="CuadroTexto 109">
                <a:extLst>
                  <a:ext uri="{FF2B5EF4-FFF2-40B4-BE49-F238E27FC236}">
                    <a16:creationId xmlns:a16="http://schemas.microsoft.com/office/drawing/2014/main" xmlns="" id="{525985E7-608F-48C2-A5AF-6007601416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3859" y="2129171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161" name="CuadroTexto 50">
                <a:extLst>
                  <a:ext uri="{FF2B5EF4-FFF2-40B4-BE49-F238E27FC236}">
                    <a16:creationId xmlns:a16="http://schemas.microsoft.com/office/drawing/2014/main" xmlns="" id="{88D6AB62-9666-4E7C-B39F-9075E0D895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9530" y="2584731"/>
                <a:ext cx="32462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62" name="CuadroTexto 50">
                <a:extLst>
                  <a:ext uri="{FF2B5EF4-FFF2-40B4-BE49-F238E27FC236}">
                    <a16:creationId xmlns:a16="http://schemas.microsoft.com/office/drawing/2014/main" xmlns="" id="{CD5F1E44-E5B1-415D-B2C0-D637DAAA02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3859" y="1907390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1.5</a:t>
                </a:r>
              </a:p>
            </p:txBody>
          </p:sp>
          <p:sp>
            <p:nvSpPr>
              <p:cNvPr id="163" name="CuadroTexto 50">
                <a:extLst>
                  <a:ext uri="{FF2B5EF4-FFF2-40B4-BE49-F238E27FC236}">
                    <a16:creationId xmlns:a16="http://schemas.microsoft.com/office/drawing/2014/main" xmlns="" id="{6DAB600C-9F8F-4512-B31E-36AA1D7CEF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3859" y="1687474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2.0</a:t>
                </a:r>
              </a:p>
            </p:txBody>
          </p:sp>
          <p:sp>
            <p:nvSpPr>
              <p:cNvPr id="189" name="CuadroTexto 42">
                <a:extLst>
                  <a:ext uri="{FF2B5EF4-FFF2-40B4-BE49-F238E27FC236}">
                    <a16:creationId xmlns:a16="http://schemas.microsoft.com/office/drawing/2014/main" xmlns="" id="{ACDB313B-CD63-4205-96A7-63FC62DEB209}"/>
                  </a:ext>
                </a:extLst>
              </p:cNvPr>
              <p:cNvSpPr txBox="1"/>
              <p:nvPr/>
            </p:nvSpPr>
            <p:spPr>
              <a:xfrm rot="16200000">
                <a:off x="603495" y="1985539"/>
                <a:ext cx="1327216" cy="37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fluorescence</a:t>
                </a:r>
              </a:p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intensity</a:t>
                </a:r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221373" y="2797298"/>
              <a:ext cx="3275069" cy="1495303"/>
              <a:chOff x="153931" y="255068"/>
              <a:chExt cx="3275069" cy="1495303"/>
            </a:xfrm>
          </p:grpSpPr>
          <p:grpSp>
            <p:nvGrpSpPr>
              <p:cNvPr id="96" name="Groupe 6">
                <a:extLst>
                  <a:ext uri="{FF2B5EF4-FFF2-40B4-BE49-F238E27FC236}">
                    <a16:creationId xmlns:a16="http://schemas.microsoft.com/office/drawing/2014/main" xmlns="" id="{3B5E3CD3-35EE-412A-A324-4911D2936D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3931" y="485403"/>
                <a:ext cx="3275069" cy="1264968"/>
                <a:chOff x="226753" y="404986"/>
                <a:chExt cx="3231753" cy="1248238"/>
              </a:xfrm>
            </p:grpSpPr>
            <p:pic>
              <p:nvPicPr>
                <p:cNvPr id="97" name="Imagen 98">
                  <a:extLst>
                    <a:ext uri="{FF2B5EF4-FFF2-40B4-BE49-F238E27FC236}">
                      <a16:creationId xmlns:a16="http://schemas.microsoft.com/office/drawing/2014/main" xmlns="" id="{1DE13CD4-683A-4726-A99C-8FC682E8ED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109" y="590183"/>
                  <a:ext cx="1063041" cy="1063041"/>
                </a:xfrm>
                <a:prstGeom prst="rect">
                  <a:avLst/>
                </a:prstGeom>
              </p:spPr>
            </p:pic>
            <p:pic>
              <p:nvPicPr>
                <p:cNvPr id="98" name="Imagen 99">
                  <a:extLst>
                    <a:ext uri="{FF2B5EF4-FFF2-40B4-BE49-F238E27FC236}">
                      <a16:creationId xmlns:a16="http://schemas.microsoft.com/office/drawing/2014/main" xmlns="" id="{7B64AFF9-F05F-40F7-B1D6-2EBE38CF3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5465" y="590183"/>
                  <a:ext cx="1063041" cy="1063041"/>
                </a:xfrm>
                <a:prstGeom prst="rect">
                  <a:avLst/>
                </a:prstGeom>
              </p:spPr>
            </p:pic>
            <p:pic>
              <p:nvPicPr>
                <p:cNvPr id="99" name="Imagen 100">
                  <a:extLst>
                    <a:ext uri="{FF2B5EF4-FFF2-40B4-BE49-F238E27FC236}">
                      <a16:creationId xmlns:a16="http://schemas.microsoft.com/office/drawing/2014/main" xmlns="" id="{F12521B4-CEE6-4782-A31B-63F5AC386E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53" y="590183"/>
                  <a:ext cx="1063041" cy="1063041"/>
                </a:xfrm>
                <a:prstGeom prst="rect">
                  <a:avLst/>
                </a:prstGeom>
              </p:spPr>
            </p:pic>
            <p:sp>
              <p:nvSpPr>
                <p:cNvPr id="100" name="11 CuadroTexto">
                  <a:extLst>
                    <a:ext uri="{FF2B5EF4-FFF2-40B4-BE49-F238E27FC236}">
                      <a16:creationId xmlns:a16="http://schemas.microsoft.com/office/drawing/2014/main" xmlns="" id="{FF01BE16-D0AC-480D-9B82-D8FC6D12471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91721" y="404986"/>
                  <a:ext cx="471132" cy="25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54" dirty="0">
                      <a:solidFill>
                        <a:srgbClr val="80808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CTR</a:t>
                  </a:r>
                </a:p>
              </p:txBody>
            </p:sp>
            <p:sp>
              <p:nvSpPr>
                <p:cNvPr id="101" name="11 CuadroTexto">
                  <a:extLst>
                    <a:ext uri="{FF2B5EF4-FFF2-40B4-BE49-F238E27FC236}">
                      <a16:creationId xmlns:a16="http://schemas.microsoft.com/office/drawing/2014/main" xmlns="" id="{1CAAF4EC-0C66-4C78-B24E-2202BAD4C7A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594420" y="404986"/>
                  <a:ext cx="507689" cy="25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54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6C34</a:t>
                  </a:r>
                </a:p>
              </p:txBody>
            </p:sp>
            <p:sp>
              <p:nvSpPr>
                <p:cNvPr id="102" name="11 CuadroTexto">
                  <a:extLst>
                    <a:ext uri="{FF2B5EF4-FFF2-40B4-BE49-F238E27FC236}">
                      <a16:creationId xmlns:a16="http://schemas.microsoft.com/office/drawing/2014/main" xmlns="" id="{E9BF3C48-D578-4CEF-93BA-37041117185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673138" y="404986"/>
                  <a:ext cx="507689" cy="25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54" dirty="0">
                      <a:solidFill>
                        <a:srgbClr val="14148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6C45</a:t>
                  </a:r>
                </a:p>
              </p:txBody>
            </p:sp>
            <p:cxnSp>
              <p:nvCxnSpPr>
                <p:cNvPr id="104" name="10 Conector recto">
                  <a:extLst>
                    <a:ext uri="{FF2B5EF4-FFF2-40B4-BE49-F238E27FC236}">
                      <a16:creationId xmlns:a16="http://schemas.microsoft.com/office/drawing/2014/main" xmlns="" id="{1120B694-24E9-4D77-B2F2-0E76963866B6}"/>
                    </a:ext>
                  </a:extLst>
                </p:cNvPr>
                <p:cNvCxnSpPr/>
                <p:nvPr/>
              </p:nvCxnSpPr>
              <p:spPr>
                <a:xfrm flipV="1">
                  <a:off x="3102776" y="1599321"/>
                  <a:ext cx="28489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xmlns="" id="{C870E11B-C937-49B0-8DAC-7E04E9A77B4A}"/>
                  </a:ext>
                </a:extLst>
              </p:cNvPr>
              <p:cNvSpPr txBox="1"/>
              <p:nvPr/>
            </p:nvSpPr>
            <p:spPr>
              <a:xfrm>
                <a:off x="1188551" y="255068"/>
                <a:ext cx="1232283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lvl1pPr>
              </a:lstStyle>
              <a:p>
                <a:pPr algn="ctr"/>
                <a:r>
                  <a:rPr lang="en-US" sz="554" b="1" i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 </a:t>
                </a:r>
                <a:r>
                  <a:rPr lang="en-US" sz="554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Mgrn1</a:t>
                </a:r>
                <a:r>
                  <a:rPr lang="en-US" sz="554" b="1" i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-KO</a:t>
                </a:r>
              </a:p>
            </p:txBody>
          </p:sp>
          <p:cxnSp>
            <p:nvCxnSpPr>
              <p:cNvPr id="9" name="Conector recto 8"/>
              <p:cNvCxnSpPr>
                <a:stCxn id="100" idx="0"/>
                <a:endCxn id="102" idx="0"/>
              </p:cNvCxnSpPr>
              <p:nvPr/>
            </p:nvCxnSpPr>
            <p:spPr>
              <a:xfrm>
                <a:off x="661174" y="485404"/>
                <a:ext cx="2229178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11 CuadroTexto">
              <a:extLst>
                <a:ext uri="{FF2B5EF4-FFF2-40B4-BE49-F238E27FC236}">
                  <a16:creationId xmlns:a16="http://schemas.microsoft.com/office/drawing/2014/main" xmlns="" id="{185810E4-7947-BD4B-B29D-138660D5EEA6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-244960" y="3564090"/>
              <a:ext cx="739424" cy="3797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AO staining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9D2572C2-683C-7E43-9F1C-B9553644B060}"/>
              </a:ext>
            </a:extLst>
          </p:cNvPr>
          <p:cNvGrpSpPr/>
          <p:nvPr/>
        </p:nvGrpSpPr>
        <p:grpSpPr>
          <a:xfrm>
            <a:off x="3676998" y="3142779"/>
            <a:ext cx="3720816" cy="1197204"/>
            <a:chOff x="-65115" y="4539568"/>
            <a:chExt cx="5374512" cy="1729295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xmlns="" id="{26473332-C455-43E0-BC91-C426AD2762E8}"/>
                </a:ext>
              </a:extLst>
            </p:cNvPr>
            <p:cNvGrpSpPr/>
            <p:nvPr/>
          </p:nvGrpSpPr>
          <p:grpSpPr>
            <a:xfrm>
              <a:off x="3654142" y="4831304"/>
              <a:ext cx="1655255" cy="1437559"/>
              <a:chOff x="4126794" y="1511798"/>
              <a:chExt cx="1655255" cy="1437559"/>
            </a:xfrm>
          </p:grpSpPr>
          <p:graphicFrame>
            <p:nvGraphicFramePr>
              <p:cNvPr id="164" name="Objeto 139">
                <a:extLst>
                  <a:ext uri="{FF2B5EF4-FFF2-40B4-BE49-F238E27FC236}">
                    <a16:creationId xmlns:a16="http://schemas.microsoft.com/office/drawing/2014/main" xmlns="" id="{F317C044-75B2-41B7-9834-62B5C63B435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646987" y="1652778"/>
              <a:ext cx="1135062" cy="1125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" name="Prism 9" r:id="rId29" imgW="2301987" imgH="2285538" progId="Prism9.Document">
                      <p:embed/>
                    </p:oleObj>
                  </mc:Choice>
                  <mc:Fallback>
                    <p:oleObj name="Prism 9" r:id="rId29" imgW="2301987" imgH="2285538" progId="Prism9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4646987" y="1652778"/>
                            <a:ext cx="1135062" cy="11255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5" name="23 CuadroTexto">
                <a:extLst>
                  <a:ext uri="{FF2B5EF4-FFF2-40B4-BE49-F238E27FC236}">
                    <a16:creationId xmlns:a16="http://schemas.microsoft.com/office/drawing/2014/main" xmlns="" id="{E65EE31E-28BB-4007-BA0C-97CCE9BE843E}"/>
                  </a:ext>
                </a:extLst>
              </p:cNvPr>
              <p:cNvSpPr txBox="1"/>
              <p:nvPr/>
            </p:nvSpPr>
            <p:spPr>
              <a:xfrm>
                <a:off x="4985156" y="2692805"/>
                <a:ext cx="456606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5C5</a:t>
                </a:r>
              </a:p>
            </p:txBody>
          </p:sp>
          <p:sp>
            <p:nvSpPr>
              <p:cNvPr id="166" name="23 CuadroTexto">
                <a:extLst>
                  <a:ext uri="{FF2B5EF4-FFF2-40B4-BE49-F238E27FC236}">
                    <a16:creationId xmlns:a16="http://schemas.microsoft.com/office/drawing/2014/main" xmlns="" id="{C892A058-6B12-4DC9-AF97-26AE5A93B0B1}"/>
                  </a:ext>
                </a:extLst>
              </p:cNvPr>
              <p:cNvSpPr txBox="1"/>
              <p:nvPr/>
            </p:nvSpPr>
            <p:spPr>
              <a:xfrm>
                <a:off x="5261692" y="2692805"/>
                <a:ext cx="514494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>
                  <a:defRPr sz="800">
                    <a:solidFill>
                      <a:srgbClr val="005A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554" dirty="0"/>
                  <a:t>6C26</a:t>
                </a:r>
              </a:p>
            </p:txBody>
          </p:sp>
          <p:sp>
            <p:nvSpPr>
              <p:cNvPr id="167" name="24 CuadroTexto">
                <a:extLst>
                  <a:ext uri="{FF2B5EF4-FFF2-40B4-BE49-F238E27FC236}">
                    <a16:creationId xmlns:a16="http://schemas.microsoft.com/office/drawing/2014/main" xmlns="" id="{F18BDDB9-5F2B-403A-8451-9740AB587CF7}"/>
                  </a:ext>
                </a:extLst>
              </p:cNvPr>
              <p:cNvSpPr txBox="1"/>
              <p:nvPr/>
            </p:nvSpPr>
            <p:spPr>
              <a:xfrm>
                <a:off x="4663475" y="2692805"/>
                <a:ext cx="477447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CTR</a:t>
                </a:r>
              </a:p>
            </p:txBody>
          </p:sp>
          <p:sp>
            <p:nvSpPr>
              <p:cNvPr id="168" name="CuadroTexto 50">
                <a:extLst>
                  <a:ext uri="{FF2B5EF4-FFF2-40B4-BE49-F238E27FC236}">
                    <a16:creationId xmlns:a16="http://schemas.microsoft.com/office/drawing/2014/main" xmlns="" id="{A837B85B-E3F1-43FC-A31B-E1BB6D0185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8662" y="2352880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169" name="CuadroTexto 141">
                <a:extLst>
                  <a:ext uri="{FF2B5EF4-FFF2-40B4-BE49-F238E27FC236}">
                    <a16:creationId xmlns:a16="http://schemas.microsoft.com/office/drawing/2014/main" xmlns="" id="{F8702AE1-C0D9-4860-81AF-2203C208D0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8662" y="2129171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170" name="CuadroTexto 50">
                <a:extLst>
                  <a:ext uri="{FF2B5EF4-FFF2-40B4-BE49-F238E27FC236}">
                    <a16:creationId xmlns:a16="http://schemas.microsoft.com/office/drawing/2014/main" xmlns="" id="{8780A691-5BC3-498C-8AE7-E0655FF5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4332" y="2584731"/>
                <a:ext cx="32462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71" name="CuadroTexto 50">
                <a:extLst>
                  <a:ext uri="{FF2B5EF4-FFF2-40B4-BE49-F238E27FC236}">
                    <a16:creationId xmlns:a16="http://schemas.microsoft.com/office/drawing/2014/main" xmlns="" id="{DCFCFB9F-18EB-47A3-8055-09014F526C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4486" y="1907390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1.5</a:t>
                </a:r>
              </a:p>
            </p:txBody>
          </p:sp>
          <p:sp>
            <p:nvSpPr>
              <p:cNvPr id="172" name="CuadroTexto 50">
                <a:extLst>
                  <a:ext uri="{FF2B5EF4-FFF2-40B4-BE49-F238E27FC236}">
                    <a16:creationId xmlns:a16="http://schemas.microsoft.com/office/drawing/2014/main" xmlns="" id="{F5E21AA9-5915-474D-962C-D2294C044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1190" y="1687474"/>
                <a:ext cx="41029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2.0</a:t>
                </a:r>
              </a:p>
            </p:txBody>
          </p:sp>
          <p:sp>
            <p:nvSpPr>
              <p:cNvPr id="190" name="CuadroTexto 42">
                <a:extLst>
                  <a:ext uri="{FF2B5EF4-FFF2-40B4-BE49-F238E27FC236}">
                    <a16:creationId xmlns:a16="http://schemas.microsoft.com/office/drawing/2014/main" xmlns="" id="{1276465F-0AFF-4052-B156-9A24C3CE9AA8}"/>
                  </a:ext>
                </a:extLst>
              </p:cNvPr>
              <p:cNvSpPr txBox="1"/>
              <p:nvPr/>
            </p:nvSpPr>
            <p:spPr>
              <a:xfrm rot="16200000">
                <a:off x="3653053" y="1985539"/>
                <a:ext cx="1327216" cy="379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fluorescence</a:t>
                </a:r>
              </a:p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intensity</a:t>
                </a: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227500" y="4539568"/>
              <a:ext cx="3275069" cy="1516795"/>
              <a:chOff x="187760" y="1925581"/>
              <a:chExt cx="3275069" cy="1516795"/>
            </a:xfrm>
          </p:grpSpPr>
          <p:grpSp>
            <p:nvGrpSpPr>
              <p:cNvPr id="105" name="Groupe 3">
                <a:extLst>
                  <a:ext uri="{FF2B5EF4-FFF2-40B4-BE49-F238E27FC236}">
                    <a16:creationId xmlns:a16="http://schemas.microsoft.com/office/drawing/2014/main" xmlns="" id="{3DB950CF-3D41-4876-8FB7-CDCDB39A2C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7760" y="2177408"/>
                <a:ext cx="3275069" cy="1264968"/>
                <a:chOff x="3685970" y="404986"/>
                <a:chExt cx="3231753" cy="1248238"/>
              </a:xfrm>
            </p:grpSpPr>
            <p:pic>
              <p:nvPicPr>
                <p:cNvPr id="106" name="Imagen 118">
                  <a:extLst>
                    <a:ext uri="{FF2B5EF4-FFF2-40B4-BE49-F238E27FC236}">
                      <a16:creationId xmlns:a16="http://schemas.microsoft.com/office/drawing/2014/main" xmlns="" id="{594892FD-6C4A-4D21-BADF-2880850FC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5970" y="590183"/>
                  <a:ext cx="1063041" cy="1063041"/>
                </a:xfrm>
                <a:prstGeom prst="rect">
                  <a:avLst/>
                </a:prstGeom>
              </p:spPr>
            </p:pic>
            <p:pic>
              <p:nvPicPr>
                <p:cNvPr id="107" name="Imagen 124">
                  <a:extLst>
                    <a:ext uri="{FF2B5EF4-FFF2-40B4-BE49-F238E27FC236}">
                      <a16:creationId xmlns:a16="http://schemas.microsoft.com/office/drawing/2014/main" xmlns="" id="{FC8FE9ED-1CBC-41AA-86E9-B04F7BC9D4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0326" y="590183"/>
                  <a:ext cx="1063041" cy="1063041"/>
                </a:xfrm>
                <a:prstGeom prst="rect">
                  <a:avLst/>
                </a:prstGeom>
              </p:spPr>
            </p:pic>
            <p:pic>
              <p:nvPicPr>
                <p:cNvPr id="108" name="Imagen 127">
                  <a:extLst>
                    <a:ext uri="{FF2B5EF4-FFF2-40B4-BE49-F238E27FC236}">
                      <a16:creationId xmlns:a16="http://schemas.microsoft.com/office/drawing/2014/main" xmlns="" id="{E1BD5449-5687-4F04-90F5-6A0F31A1B9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4682" y="590183"/>
                  <a:ext cx="1063041" cy="1063041"/>
                </a:xfrm>
                <a:prstGeom prst="rect">
                  <a:avLst/>
                </a:prstGeom>
              </p:spPr>
            </p:pic>
            <p:sp>
              <p:nvSpPr>
                <p:cNvPr id="109" name="11 CuadroTexto">
                  <a:extLst>
                    <a:ext uri="{FF2B5EF4-FFF2-40B4-BE49-F238E27FC236}">
                      <a16:creationId xmlns:a16="http://schemas.microsoft.com/office/drawing/2014/main" xmlns="" id="{9B80CC30-67F8-4864-B1BE-380C684B48C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950936" y="404986"/>
                  <a:ext cx="471132" cy="25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54" dirty="0">
                      <a:solidFill>
                        <a:srgbClr val="80808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CTR</a:t>
                  </a:r>
                </a:p>
              </p:txBody>
            </p:sp>
            <p:sp>
              <p:nvSpPr>
                <p:cNvPr id="110" name="11 CuadroTexto">
                  <a:extLst>
                    <a:ext uri="{FF2B5EF4-FFF2-40B4-BE49-F238E27FC236}">
                      <a16:creationId xmlns:a16="http://schemas.microsoft.com/office/drawing/2014/main" xmlns="" id="{E717D265-B0E9-4DF1-AA16-DF2DA02257B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082202" y="404986"/>
                  <a:ext cx="450567" cy="25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54" dirty="0">
                      <a:solidFill>
                        <a:srgbClr val="008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5C5</a:t>
                  </a:r>
                </a:p>
              </p:txBody>
            </p:sp>
            <p:sp>
              <p:nvSpPr>
                <p:cNvPr id="111" name="11 CuadroTexto">
                  <a:extLst>
                    <a:ext uri="{FF2B5EF4-FFF2-40B4-BE49-F238E27FC236}">
                      <a16:creationId xmlns:a16="http://schemas.microsoft.com/office/drawing/2014/main" xmlns="" id="{3F9D295D-27B0-4FC0-93A3-7CF3C1DAE78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132356" y="404986"/>
                  <a:ext cx="507689" cy="253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54" dirty="0">
                      <a:solidFill>
                        <a:srgbClr val="005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6C26</a:t>
                  </a:r>
                </a:p>
              </p:txBody>
            </p:sp>
            <p:cxnSp>
              <p:nvCxnSpPr>
                <p:cNvPr id="112" name="10 Conector recto">
                  <a:extLst>
                    <a:ext uri="{FF2B5EF4-FFF2-40B4-BE49-F238E27FC236}">
                      <a16:creationId xmlns:a16="http://schemas.microsoft.com/office/drawing/2014/main" xmlns="" id="{E10831DC-7E6E-4A08-8512-420A17D5E01E}"/>
                    </a:ext>
                  </a:extLst>
                </p:cNvPr>
                <p:cNvCxnSpPr/>
                <p:nvPr/>
              </p:nvCxnSpPr>
              <p:spPr>
                <a:xfrm flipV="1">
                  <a:off x="6561994" y="1599321"/>
                  <a:ext cx="28489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9" name="CuadroTexto 106">
                <a:extLst>
                  <a:ext uri="{FF2B5EF4-FFF2-40B4-BE49-F238E27FC236}">
                    <a16:creationId xmlns:a16="http://schemas.microsoft.com/office/drawing/2014/main" xmlns="" id="{FB2C2A4D-E327-4172-80BB-A3DEA0F9581A}"/>
                  </a:ext>
                </a:extLst>
              </p:cNvPr>
              <p:cNvSpPr txBox="1"/>
              <p:nvPr/>
            </p:nvSpPr>
            <p:spPr>
              <a:xfrm>
                <a:off x="1246500" y="1925581"/>
                <a:ext cx="1158189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>
                <a:defPPr>
                  <a:defRPr lang="fr-FR"/>
                </a:defPPr>
                <a:lvl1pPr>
                  <a:defRPr sz="900" b="1" i="0">
                    <a:latin typeface="Helvetica" panose="020B0604020202020204" pitchFamily="34" charset="0"/>
                    <a:cs typeface="Helvetica" panose="020B0604020202020204" pitchFamily="34" charset="0"/>
                  </a:defRPr>
                </a:lvl1pPr>
              </a:lstStyle>
              <a:p>
                <a:pPr algn="ctr"/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B16F10 </a:t>
                </a:r>
                <a:r>
                  <a:rPr lang="en-US" sz="554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Mgrn1</a:t>
                </a:r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-KO</a:t>
                </a:r>
              </a:p>
            </p:txBody>
          </p:sp>
          <p:cxnSp>
            <p:nvCxnSpPr>
              <p:cNvPr id="7" name="Conector recto 6"/>
              <p:cNvCxnSpPr>
                <a:stCxn id="109" idx="0"/>
                <a:endCxn id="111" idx="0"/>
              </p:cNvCxnSpPr>
              <p:nvPr/>
            </p:nvCxnSpPr>
            <p:spPr>
              <a:xfrm>
                <a:off x="695001" y="2177408"/>
                <a:ext cx="222918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11 CuadroTexto">
              <a:extLst>
                <a:ext uri="{FF2B5EF4-FFF2-40B4-BE49-F238E27FC236}">
                  <a16:creationId xmlns:a16="http://schemas.microsoft.com/office/drawing/2014/main" xmlns="" id="{88DD8D3D-2F15-6246-8F30-FF7962483E03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-244960" y="5327534"/>
              <a:ext cx="739424" cy="3797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AO staining</a:t>
              </a:r>
            </a:p>
          </p:txBody>
        </p:sp>
      </p:grpSp>
      <p:sp>
        <p:nvSpPr>
          <p:cNvPr id="93" name="CuadroTexto 92">
            <a:extLst>
              <a:ext uri="{FF2B5EF4-FFF2-40B4-BE49-F238E27FC236}">
                <a16:creationId xmlns:a16="http://schemas.microsoft.com/office/drawing/2014/main" xmlns="" id="{926F277C-0B2F-4C67-BF00-80C80F55D89E}"/>
              </a:ext>
            </a:extLst>
          </p:cNvPr>
          <p:cNvSpPr txBox="1"/>
          <p:nvPr/>
        </p:nvSpPr>
        <p:spPr>
          <a:xfrm>
            <a:off x="7512390" y="6649012"/>
            <a:ext cx="938078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69" b="1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969" b="1" dirty="0">
                <a:latin typeface="Arial" panose="020B0604020202020204" pitchFamily="34" charset="0"/>
                <a:cs typeface="Arial" panose="020B0604020202020204" pitchFamily="34" charset="0"/>
              </a:rPr>
              <a:t> Fig S3</a:t>
            </a:r>
          </a:p>
        </p:txBody>
      </p:sp>
    </p:spTree>
    <p:extLst>
      <p:ext uri="{BB962C8B-B14F-4D97-AF65-F5344CB8AC3E}">
        <p14:creationId xmlns:p14="http://schemas.microsoft.com/office/powerpoint/2010/main" val="39795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8C5BC677-0DC2-4471-92EC-A9B4D97BFD4C}"/>
              </a:ext>
            </a:extLst>
          </p:cNvPr>
          <p:cNvSpPr txBox="1"/>
          <p:nvPr/>
        </p:nvSpPr>
        <p:spPr>
          <a:xfrm>
            <a:off x="3795842" y="118569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11BF4EA0-8237-4194-8246-6015C031202B}"/>
              </a:ext>
            </a:extLst>
          </p:cNvPr>
          <p:cNvSpPr txBox="1"/>
          <p:nvPr/>
        </p:nvSpPr>
        <p:spPr>
          <a:xfrm>
            <a:off x="5276463" y="924999"/>
            <a:ext cx="247184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62C31196-7CF0-4120-86DF-05353FA72E68}"/>
              </a:ext>
            </a:extLst>
          </p:cNvPr>
          <p:cNvSpPr txBox="1"/>
          <p:nvPr/>
        </p:nvSpPr>
        <p:spPr>
          <a:xfrm>
            <a:off x="5276463" y="2483935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8F654129-60FD-4259-96BB-9AB37F754918}"/>
              </a:ext>
            </a:extLst>
          </p:cNvPr>
          <p:cNvSpPr txBox="1"/>
          <p:nvPr/>
        </p:nvSpPr>
        <p:spPr>
          <a:xfrm>
            <a:off x="6692838" y="924999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11BF4EA0-8237-4194-8246-6015C031202B}"/>
              </a:ext>
            </a:extLst>
          </p:cNvPr>
          <p:cNvSpPr txBox="1"/>
          <p:nvPr/>
        </p:nvSpPr>
        <p:spPr>
          <a:xfrm>
            <a:off x="3795842" y="924999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3782789" y="206698"/>
            <a:ext cx="4475661" cy="581452"/>
            <a:chOff x="141483" y="618161"/>
            <a:chExt cx="6464844" cy="839875"/>
          </a:xfrm>
        </p:grpSpPr>
        <p:grpSp>
          <p:nvGrpSpPr>
            <p:cNvPr id="7" name="Grupo 6"/>
            <p:cNvGrpSpPr/>
            <p:nvPr/>
          </p:nvGrpSpPr>
          <p:grpSpPr>
            <a:xfrm>
              <a:off x="141483" y="681903"/>
              <a:ext cx="6464844" cy="776133"/>
              <a:chOff x="527742" y="355037"/>
              <a:chExt cx="6464844" cy="776133"/>
            </a:xfrm>
          </p:grpSpPr>
          <p:grpSp>
            <p:nvGrpSpPr>
              <p:cNvPr id="6" name="Grupo 5"/>
              <p:cNvGrpSpPr/>
              <p:nvPr/>
            </p:nvGrpSpPr>
            <p:grpSpPr>
              <a:xfrm rot="16200000">
                <a:off x="3742035" y="-2137990"/>
                <a:ext cx="757523" cy="5743578"/>
                <a:chOff x="873411" y="482717"/>
                <a:chExt cx="757523" cy="5743578"/>
              </a:xfrm>
            </p:grpSpPr>
            <p:grpSp>
              <p:nvGrpSpPr>
                <p:cNvPr id="155" name="Grupo 154">
                  <a:extLst>
                    <a:ext uri="{FF2B5EF4-FFF2-40B4-BE49-F238E27FC236}">
                      <a16:creationId xmlns:a16="http://schemas.microsoft.com/office/drawing/2014/main" xmlns="" id="{6F5C5B52-4C1C-420C-9DF7-BD719E4D48CE}"/>
                    </a:ext>
                  </a:extLst>
                </p:cNvPr>
                <p:cNvGrpSpPr/>
                <p:nvPr/>
              </p:nvGrpSpPr>
              <p:grpSpPr>
                <a:xfrm rot="5400000">
                  <a:off x="-1758154" y="3117315"/>
                  <a:ext cx="5724595" cy="461465"/>
                  <a:chOff x="543439" y="2458910"/>
                  <a:chExt cx="5724595" cy="461465"/>
                </a:xfrm>
              </p:grpSpPr>
              <p:pic>
                <p:nvPicPr>
                  <p:cNvPr id="156" name="Picture 2">
                    <a:extLst>
                      <a:ext uri="{FF2B5EF4-FFF2-40B4-BE49-F238E27FC236}">
                        <a16:creationId xmlns:a16="http://schemas.microsoft.com/office/drawing/2014/main" xmlns="" id="{7CAE797D-1E79-48C4-A921-BA73E60EA2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28" r="89479"/>
                  <a:stretch/>
                </p:blipFill>
                <p:spPr bwMode="auto">
                  <a:xfrm rot="16200000">
                    <a:off x="3175005" y="-172654"/>
                    <a:ext cx="461463" cy="572459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7" name="Picture 2">
                    <a:extLst>
                      <a:ext uri="{FF2B5EF4-FFF2-40B4-BE49-F238E27FC236}">
                        <a16:creationId xmlns:a16="http://schemas.microsoft.com/office/drawing/2014/main" xmlns="" id="{B5D5B94D-CA0B-420E-8C17-CC9525D809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2802" r="89479" b="-1"/>
                  <a:stretch/>
                </p:blipFill>
                <p:spPr bwMode="auto">
                  <a:xfrm rot="16200000" flipV="1">
                    <a:off x="4603488" y="1261158"/>
                    <a:ext cx="461463" cy="28569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6723" y="482717"/>
                  <a:ext cx="284211" cy="2880000"/>
                </a:xfrm>
                <a:prstGeom prst="rect">
                  <a:avLst/>
                </a:prstGeom>
              </p:spPr>
            </p:pic>
            <p:pic>
              <p:nvPicPr>
                <p:cNvPr id="5" name="Imagen 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6723" y="3346295"/>
                  <a:ext cx="283279" cy="2880000"/>
                </a:xfrm>
                <a:prstGeom prst="rect">
                  <a:avLst/>
                </a:prstGeom>
              </p:spPr>
            </p:pic>
          </p:grpSp>
          <p:sp>
            <p:nvSpPr>
              <p:cNvPr id="166" name="CuadroTexto 165">
                <a:extLst>
                  <a:ext uri="{FF2B5EF4-FFF2-40B4-BE49-F238E27FC236}">
                    <a16:creationId xmlns:a16="http://schemas.microsoft.com/office/drawing/2014/main" xmlns="" id="{A31B576A-9A99-4BCD-9FA4-F038F4F66ADE}"/>
                  </a:ext>
                </a:extLst>
              </p:cNvPr>
              <p:cNvSpPr txBox="1"/>
              <p:nvPr/>
            </p:nvSpPr>
            <p:spPr>
              <a:xfrm>
                <a:off x="527742" y="874618"/>
                <a:ext cx="785402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E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Melan-md1</a:t>
                </a:r>
              </a:p>
            </p:txBody>
          </p:sp>
          <p:sp>
            <p:nvSpPr>
              <p:cNvPr id="167" name="CuadroTexto 166">
                <a:extLst>
                  <a:ext uri="{FF2B5EF4-FFF2-40B4-BE49-F238E27FC236}">
                    <a16:creationId xmlns:a16="http://schemas.microsoft.com/office/drawing/2014/main" xmlns="" id="{A31B576A-9A99-4BCD-9FA4-F038F4F66ADE}"/>
                  </a:ext>
                </a:extLst>
              </p:cNvPr>
              <p:cNvSpPr txBox="1"/>
              <p:nvPr/>
            </p:nvSpPr>
            <p:spPr>
              <a:xfrm>
                <a:off x="613415" y="652474"/>
                <a:ext cx="699729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E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</a:t>
                </a:r>
              </a:p>
            </p:txBody>
          </p:sp>
        </p:grpSp>
        <p:sp>
          <p:nvSpPr>
            <p:cNvPr id="97" name="Flecha derecha 96">
              <a:extLst>
                <a:ext uri="{FF2B5EF4-FFF2-40B4-BE49-F238E27FC236}">
                  <a16:creationId xmlns:a16="http://schemas.microsoft.com/office/drawing/2014/main" xmlns="" id="{CC309A9B-FC94-F849-8AB2-EC8E6AC6D4D8}"/>
                </a:ext>
              </a:extLst>
            </p:cNvPr>
            <p:cNvSpPr/>
            <p:nvPr/>
          </p:nvSpPr>
          <p:spPr>
            <a:xfrm rot="5400000">
              <a:off x="850651" y="654161"/>
              <a:ext cx="108000" cy="36000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lecha derecha 97">
              <a:extLst>
                <a:ext uri="{FF2B5EF4-FFF2-40B4-BE49-F238E27FC236}">
                  <a16:creationId xmlns:a16="http://schemas.microsoft.com/office/drawing/2014/main" xmlns="" id="{CC309A9B-FC94-F849-8AB2-EC8E6AC6D4D8}"/>
                </a:ext>
              </a:extLst>
            </p:cNvPr>
            <p:cNvSpPr/>
            <p:nvPr/>
          </p:nvSpPr>
          <p:spPr>
            <a:xfrm rot="5400000">
              <a:off x="1079251" y="654161"/>
              <a:ext cx="108000" cy="36000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xmlns="" id="{A6AEA3CA-A47B-43E8-B671-39D159A4528C}"/>
              </a:ext>
            </a:extLst>
          </p:cNvPr>
          <p:cNvGrpSpPr/>
          <p:nvPr/>
        </p:nvGrpSpPr>
        <p:grpSpPr>
          <a:xfrm>
            <a:off x="3844703" y="1087139"/>
            <a:ext cx="1433258" cy="1166691"/>
            <a:chOff x="827067" y="3337213"/>
            <a:chExt cx="2070263" cy="1685220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xmlns="" id="{2A403EFC-F0E3-45CD-B7F7-BA4790D52A27}"/>
                </a:ext>
              </a:extLst>
            </p:cNvPr>
            <p:cNvSpPr/>
            <p:nvPr/>
          </p:nvSpPr>
          <p:spPr>
            <a:xfrm rot="16200000">
              <a:off x="325309" y="3989654"/>
              <a:ext cx="1260068" cy="256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mRNA level</a:t>
              </a:r>
            </a:p>
          </p:txBody>
        </p:sp>
        <p:graphicFrame>
          <p:nvGraphicFramePr>
            <p:cNvPr id="101" name="Objeto 100">
              <a:extLst>
                <a:ext uri="{FF2B5EF4-FFF2-40B4-BE49-F238E27FC236}">
                  <a16:creationId xmlns:a16="http://schemas.microsoft.com/office/drawing/2014/main" xmlns="" id="{6155A848-DEFE-4036-8970-D2A1F820155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246188" y="3337213"/>
            <a:ext cx="1651000" cy="1573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Prism 9" r:id="rId7" imgW="3649680" imgH="3472920" progId="Prism9.Document">
                    <p:embed/>
                  </p:oleObj>
                </mc:Choice>
                <mc:Fallback>
                  <p:oleObj name="Prism 9" r:id="rId7" imgW="3649680" imgH="3472920" progId="Prism9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46188" y="3337213"/>
                          <a:ext cx="1651000" cy="1573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24 CuadroTexto">
              <a:extLst>
                <a:ext uri="{FF2B5EF4-FFF2-40B4-BE49-F238E27FC236}">
                  <a16:creationId xmlns:a16="http://schemas.microsoft.com/office/drawing/2014/main" xmlns="" id="{FDFF009A-E72F-4B16-8821-FADA00AB7698}"/>
                </a:ext>
              </a:extLst>
            </p:cNvPr>
            <p:cNvSpPr txBox="1"/>
            <p:nvPr/>
          </p:nvSpPr>
          <p:spPr>
            <a:xfrm rot="19835947">
              <a:off x="1383128" y="4765881"/>
              <a:ext cx="549224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SpdSt</a:t>
              </a:r>
              <a:endParaRPr lang="en-US" sz="554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24 CuadroTexto">
              <a:extLst>
                <a:ext uri="{FF2B5EF4-FFF2-40B4-BE49-F238E27FC236}">
                  <a16:creationId xmlns:a16="http://schemas.microsoft.com/office/drawing/2014/main" xmlns="" id="{0894326D-E576-4E80-8FCB-ADADA15983C9}"/>
                </a:ext>
              </a:extLst>
            </p:cNvPr>
            <p:cNvSpPr txBox="1"/>
            <p:nvPr/>
          </p:nvSpPr>
          <p:spPr>
            <a:xfrm rot="19835947">
              <a:off x="1674665" y="4747389"/>
              <a:ext cx="472816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Ssat</a:t>
              </a:r>
              <a:endParaRPr lang="en-US" sz="554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24 CuadroTexto">
              <a:extLst>
                <a:ext uri="{FF2B5EF4-FFF2-40B4-BE49-F238E27FC236}">
                  <a16:creationId xmlns:a16="http://schemas.microsoft.com/office/drawing/2014/main" xmlns="" id="{4EA0570E-B4C9-4171-B0CA-9A8CDF6A64E4}"/>
                </a:ext>
              </a:extLst>
            </p:cNvPr>
            <p:cNvSpPr txBox="1"/>
            <p:nvPr/>
          </p:nvSpPr>
          <p:spPr>
            <a:xfrm rot="19835947">
              <a:off x="1892938" y="4759979"/>
              <a:ext cx="526070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i="1" dirty="0">
                  <a:latin typeface="Arial" panose="020B0604020202020204" pitchFamily="34" charset="0"/>
                  <a:cs typeface="Arial" panose="020B0604020202020204" pitchFamily="34" charset="0"/>
                </a:rPr>
                <a:t>Azin1</a:t>
              </a:r>
            </a:p>
          </p:txBody>
        </p:sp>
        <p:sp>
          <p:nvSpPr>
            <p:cNvPr id="105" name="24 CuadroTexto">
              <a:extLst>
                <a:ext uri="{FF2B5EF4-FFF2-40B4-BE49-F238E27FC236}">
                  <a16:creationId xmlns:a16="http://schemas.microsoft.com/office/drawing/2014/main" xmlns="" id="{8542233C-FB84-4CAB-A208-395C67C347B7}"/>
                </a:ext>
              </a:extLst>
            </p:cNvPr>
            <p:cNvSpPr txBox="1"/>
            <p:nvPr/>
          </p:nvSpPr>
          <p:spPr>
            <a:xfrm rot="19835947">
              <a:off x="2133221" y="4759979"/>
              <a:ext cx="526070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i="1" dirty="0">
                  <a:latin typeface="Arial" panose="020B0604020202020204" pitchFamily="34" charset="0"/>
                  <a:cs typeface="Arial" panose="020B0604020202020204" pitchFamily="34" charset="0"/>
                </a:rPr>
                <a:t>Azin2</a:t>
              </a:r>
            </a:p>
          </p:txBody>
        </p:sp>
        <p:sp>
          <p:nvSpPr>
            <p:cNvPr id="106" name="24 CuadroTexto">
              <a:extLst>
                <a:ext uri="{FF2B5EF4-FFF2-40B4-BE49-F238E27FC236}">
                  <a16:creationId xmlns:a16="http://schemas.microsoft.com/office/drawing/2014/main" xmlns="" id="{AAD742A9-8AF3-43E7-BD95-E7FFB731E0C3}"/>
                </a:ext>
              </a:extLst>
            </p:cNvPr>
            <p:cNvSpPr txBox="1"/>
            <p:nvPr/>
          </p:nvSpPr>
          <p:spPr>
            <a:xfrm rot="19835947">
              <a:off x="2452299" y="4740307"/>
              <a:ext cx="445031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i="1" dirty="0">
                  <a:latin typeface="Arial" panose="020B0604020202020204" pitchFamily="34" charset="0"/>
                  <a:cs typeface="Arial" panose="020B0604020202020204" pitchFamily="34" charset="0"/>
                </a:rPr>
                <a:t>Az1</a:t>
              </a:r>
            </a:p>
          </p:txBody>
        </p:sp>
        <p:sp>
          <p:nvSpPr>
            <p:cNvPr id="107" name="24 CuadroTexto">
              <a:extLst>
                <a:ext uri="{FF2B5EF4-FFF2-40B4-BE49-F238E27FC236}">
                  <a16:creationId xmlns:a16="http://schemas.microsoft.com/office/drawing/2014/main" xmlns="" id="{A83A3100-517E-4EEF-8C97-D468C65F0F66}"/>
                </a:ext>
              </a:extLst>
            </p:cNvPr>
            <p:cNvSpPr txBox="1"/>
            <p:nvPr/>
          </p:nvSpPr>
          <p:spPr>
            <a:xfrm rot="19835947">
              <a:off x="1190219" y="4743060"/>
              <a:ext cx="454293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Odc</a:t>
              </a:r>
              <a:endParaRPr lang="en-US" sz="554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16 CuadroTexto">
              <a:extLst>
                <a:ext uri="{FF2B5EF4-FFF2-40B4-BE49-F238E27FC236}">
                  <a16:creationId xmlns:a16="http://schemas.microsoft.com/office/drawing/2014/main" xmlns="" id="{CE624353-251E-4353-97E7-FABF8B46C2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9856" y="3396557"/>
              <a:ext cx="646473" cy="24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85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Melan-a6</a:t>
              </a:r>
            </a:p>
          </p:txBody>
        </p:sp>
        <p:sp>
          <p:nvSpPr>
            <p:cNvPr id="145" name="16 CuadroTexto">
              <a:extLst>
                <a:ext uri="{FF2B5EF4-FFF2-40B4-BE49-F238E27FC236}">
                  <a16:creationId xmlns:a16="http://schemas.microsoft.com/office/drawing/2014/main" xmlns="" id="{696F508D-6609-4E1E-9710-8307B577B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9856" y="3488417"/>
              <a:ext cx="720569" cy="24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85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Melan-md1</a:t>
              </a:r>
            </a:p>
          </p:txBody>
        </p:sp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xmlns="" id="{5167D315-9F03-415B-925E-3741887FB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586" y="3954876"/>
              <a:ext cx="324628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47" name="CuadroTexto 50">
              <a:extLst>
                <a:ext uri="{FF2B5EF4-FFF2-40B4-BE49-F238E27FC236}">
                  <a16:creationId xmlns:a16="http://schemas.microsoft.com/office/drawing/2014/main" xmlns="" id="{F7FDF991-0796-46F6-858D-83D4D7CAE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701" y="3740096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64" name="CuadroTexto 50">
              <a:extLst>
                <a:ext uri="{FF2B5EF4-FFF2-40B4-BE49-F238E27FC236}">
                  <a16:creationId xmlns:a16="http://schemas.microsoft.com/office/drawing/2014/main" xmlns="" id="{64F55D71-0414-4998-8519-BDF081FAE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586" y="4627856"/>
              <a:ext cx="324628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5" name="CuadroTexto 50">
              <a:extLst>
                <a:ext uri="{FF2B5EF4-FFF2-40B4-BE49-F238E27FC236}">
                  <a16:creationId xmlns:a16="http://schemas.microsoft.com/office/drawing/2014/main" xmlns="" id="{953F74F1-C31B-43E9-BC1C-C62D1EABB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701" y="3537257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81" name="CuadroTexto 50">
              <a:extLst>
                <a:ext uri="{FF2B5EF4-FFF2-40B4-BE49-F238E27FC236}">
                  <a16:creationId xmlns:a16="http://schemas.microsoft.com/office/drawing/2014/main" xmlns="" id="{A4E8C786-4904-4EBA-935B-E33287E49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701" y="3343881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82" name="CuadroTexto 181">
              <a:extLst>
                <a:ext uri="{FF2B5EF4-FFF2-40B4-BE49-F238E27FC236}">
                  <a16:creationId xmlns:a16="http://schemas.microsoft.com/office/drawing/2014/main" xmlns="" id="{D0615924-F238-4A86-93B5-B9BEB7482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586" y="4144929"/>
              <a:ext cx="324628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3" name="CuadroTexto 182">
              <a:extLst>
                <a:ext uri="{FF2B5EF4-FFF2-40B4-BE49-F238E27FC236}">
                  <a16:creationId xmlns:a16="http://schemas.microsoft.com/office/drawing/2014/main" xmlns="" id="{75AA567B-FAD2-4D1B-8E88-659E231D6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586" y="4381968"/>
              <a:ext cx="324628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4" name="Grupo 183">
            <a:extLst>
              <a:ext uri="{FF2B5EF4-FFF2-40B4-BE49-F238E27FC236}">
                <a16:creationId xmlns:a16="http://schemas.microsoft.com/office/drawing/2014/main" xmlns="" id="{90CCB513-0EA6-4D32-8CA5-38D9210D64B0}"/>
              </a:ext>
            </a:extLst>
          </p:cNvPr>
          <p:cNvGrpSpPr/>
          <p:nvPr/>
        </p:nvGrpSpPr>
        <p:grpSpPr>
          <a:xfrm>
            <a:off x="6742920" y="1044818"/>
            <a:ext cx="1544488" cy="1302687"/>
            <a:chOff x="745636" y="6996113"/>
            <a:chExt cx="2230927" cy="1881658"/>
          </a:xfrm>
        </p:grpSpPr>
        <p:sp>
          <p:nvSpPr>
            <p:cNvPr id="185" name="Rectángulo 184">
              <a:extLst>
                <a:ext uri="{FF2B5EF4-FFF2-40B4-BE49-F238E27FC236}">
                  <a16:creationId xmlns:a16="http://schemas.microsoft.com/office/drawing/2014/main" xmlns="" id="{DC9A2653-F6AF-4D42-BB9C-E2EF6D153047}"/>
                </a:ext>
              </a:extLst>
            </p:cNvPr>
            <p:cNvSpPr/>
            <p:nvPr/>
          </p:nvSpPr>
          <p:spPr>
            <a:xfrm rot="16200000">
              <a:off x="115602" y="7678779"/>
              <a:ext cx="1639801" cy="379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Intracellular polyamine level</a:t>
              </a:r>
            </a:p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(nmol/mg protein)</a:t>
              </a:r>
            </a:p>
          </p:txBody>
        </p:sp>
        <p:graphicFrame>
          <p:nvGraphicFramePr>
            <p:cNvPr id="186" name="Objeto 185">
              <a:extLst>
                <a:ext uri="{FF2B5EF4-FFF2-40B4-BE49-F238E27FC236}">
                  <a16:creationId xmlns:a16="http://schemas.microsoft.com/office/drawing/2014/main" xmlns="" id="{E5484AF9-F244-4D48-827F-81CB1430974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323975" y="6996113"/>
            <a:ext cx="1652588" cy="170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Prism 9" r:id="rId9" imgW="3651416" imgH="3761449" progId="Prism9.Document">
                    <p:embed/>
                  </p:oleObj>
                </mc:Choice>
                <mc:Fallback>
                  <p:oleObj name="Prism 9" r:id="rId9" imgW="3651416" imgH="3761449" progId="Prism9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323975" y="6996113"/>
                          <a:ext cx="1652588" cy="1703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7" name="24 CuadroTexto">
              <a:extLst>
                <a:ext uri="{FF2B5EF4-FFF2-40B4-BE49-F238E27FC236}">
                  <a16:creationId xmlns:a16="http://schemas.microsoft.com/office/drawing/2014/main" xmlns="" id="{C7E78077-5BD3-4191-8C29-70B8C436EF17}"/>
                </a:ext>
              </a:extLst>
            </p:cNvPr>
            <p:cNvSpPr txBox="1"/>
            <p:nvPr/>
          </p:nvSpPr>
          <p:spPr>
            <a:xfrm rot="19824528">
              <a:off x="1393079" y="8614095"/>
              <a:ext cx="421876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Put</a:t>
              </a:r>
            </a:p>
          </p:txBody>
        </p:sp>
        <p:sp>
          <p:nvSpPr>
            <p:cNvPr id="188" name="24 CuadroTexto">
              <a:extLst>
                <a:ext uri="{FF2B5EF4-FFF2-40B4-BE49-F238E27FC236}">
                  <a16:creationId xmlns:a16="http://schemas.microsoft.com/office/drawing/2014/main" xmlns="" id="{D6BE313E-971F-49D6-BF12-6A42C392EB1E}"/>
                </a:ext>
              </a:extLst>
            </p:cNvPr>
            <p:cNvSpPr txBox="1"/>
            <p:nvPr/>
          </p:nvSpPr>
          <p:spPr>
            <a:xfrm rot="19824528">
              <a:off x="1909724" y="8621219"/>
              <a:ext cx="45197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 err="1">
                  <a:latin typeface="Arial" panose="020B0604020202020204" pitchFamily="34" charset="0"/>
                  <a:cs typeface="Arial" panose="020B0604020202020204" pitchFamily="34" charset="0"/>
                </a:rPr>
                <a:t>Spd</a:t>
              </a:r>
              <a:endParaRPr lang="en-US" sz="55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24 CuadroTexto">
              <a:extLst>
                <a:ext uri="{FF2B5EF4-FFF2-40B4-BE49-F238E27FC236}">
                  <a16:creationId xmlns:a16="http://schemas.microsoft.com/office/drawing/2014/main" xmlns="" id="{61D0F1CF-E10A-4F22-89B6-EF888E19509D}"/>
                </a:ext>
              </a:extLst>
            </p:cNvPr>
            <p:cNvSpPr txBox="1"/>
            <p:nvPr/>
          </p:nvSpPr>
          <p:spPr>
            <a:xfrm rot="19824528">
              <a:off x="2413643" y="8621219"/>
              <a:ext cx="45197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 err="1">
                  <a:latin typeface="Arial" panose="020B0604020202020204" pitchFamily="34" charset="0"/>
                  <a:cs typeface="Arial" panose="020B0604020202020204" pitchFamily="34" charset="0"/>
                </a:rPr>
                <a:t>Spn</a:t>
              </a:r>
              <a:endParaRPr lang="en-US" sz="55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16 CuadroTexto">
              <a:extLst>
                <a:ext uri="{FF2B5EF4-FFF2-40B4-BE49-F238E27FC236}">
                  <a16:creationId xmlns:a16="http://schemas.microsoft.com/office/drawing/2014/main" xmlns="" id="{2D54A620-1D90-4649-BCB1-E5253AB87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2732" y="7051484"/>
              <a:ext cx="646473" cy="24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85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Melan-a6</a:t>
              </a:r>
            </a:p>
          </p:txBody>
        </p:sp>
        <p:sp>
          <p:nvSpPr>
            <p:cNvPr id="191" name="16 CuadroTexto">
              <a:extLst>
                <a:ext uri="{FF2B5EF4-FFF2-40B4-BE49-F238E27FC236}">
                  <a16:creationId xmlns:a16="http://schemas.microsoft.com/office/drawing/2014/main" xmlns="" id="{D17F8A9C-AD64-4FDF-8284-2C3BD4938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3536" y="7163296"/>
              <a:ext cx="720568" cy="24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85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Melan-md1</a:t>
              </a:r>
            </a:p>
          </p:txBody>
        </p:sp>
        <p:sp>
          <p:nvSpPr>
            <p:cNvPr id="192" name="CuadroTexto 191">
              <a:extLst>
                <a:ext uri="{FF2B5EF4-FFF2-40B4-BE49-F238E27FC236}">
                  <a16:creationId xmlns:a16="http://schemas.microsoft.com/office/drawing/2014/main" xmlns="" id="{4A06AA56-EA03-42BB-87A6-34D908538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686" y="8014843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93" name="CuadroTexto 50">
              <a:extLst>
                <a:ext uri="{FF2B5EF4-FFF2-40B4-BE49-F238E27FC236}">
                  <a16:creationId xmlns:a16="http://schemas.microsoft.com/office/drawing/2014/main" xmlns="" id="{F5211A20-041F-4887-893B-73800FFCF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686" y="7425384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194" name="CuadroTexto 50">
              <a:extLst>
                <a:ext uri="{FF2B5EF4-FFF2-40B4-BE49-F238E27FC236}">
                  <a16:creationId xmlns:a16="http://schemas.microsoft.com/office/drawing/2014/main" xmlns="" id="{347BB887-F475-4A53-AA5F-1296CCFD6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3571" y="8493647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95" name="CuadroTexto 50">
              <a:extLst>
                <a:ext uri="{FF2B5EF4-FFF2-40B4-BE49-F238E27FC236}">
                  <a16:creationId xmlns:a16="http://schemas.microsoft.com/office/drawing/2014/main" xmlns="" id="{53208312-4C71-4E9F-AFE8-470695F89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799" y="7005570"/>
              <a:ext cx="440400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96" name="CuadroTexto 50">
              <a:extLst>
                <a:ext uri="{FF2B5EF4-FFF2-40B4-BE49-F238E27FC236}">
                  <a16:creationId xmlns:a16="http://schemas.microsoft.com/office/drawing/2014/main" xmlns="" id="{7C7C035C-1E2F-42B7-A02B-7FDCD138B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799" y="7223568"/>
              <a:ext cx="440400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97" name="CuadroTexto 50">
              <a:extLst>
                <a:ext uri="{FF2B5EF4-FFF2-40B4-BE49-F238E27FC236}">
                  <a16:creationId xmlns:a16="http://schemas.microsoft.com/office/drawing/2014/main" xmlns="" id="{0B3BEFFD-0D5A-4480-9442-E8B33ED6F5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686" y="7529376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198" name="CuadroTexto 50">
              <a:extLst>
                <a:ext uri="{FF2B5EF4-FFF2-40B4-BE49-F238E27FC236}">
                  <a16:creationId xmlns:a16="http://schemas.microsoft.com/office/drawing/2014/main" xmlns="" id="{200C0ED2-73B6-438A-95E5-1FABACD0A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686" y="7777093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99" name="CuadroTexto 198">
              <a:extLst>
                <a:ext uri="{FF2B5EF4-FFF2-40B4-BE49-F238E27FC236}">
                  <a16:creationId xmlns:a16="http://schemas.microsoft.com/office/drawing/2014/main" xmlns="" id="{84C42210-03B1-4812-B9E3-9482225A0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686" y="8268612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217" name="Grupo 216">
            <a:extLst>
              <a:ext uri="{FF2B5EF4-FFF2-40B4-BE49-F238E27FC236}">
                <a16:creationId xmlns:a16="http://schemas.microsoft.com/office/drawing/2014/main" xmlns="" id="{34FE819E-0967-4424-9D51-E2AC7227BC0F}"/>
              </a:ext>
            </a:extLst>
          </p:cNvPr>
          <p:cNvGrpSpPr/>
          <p:nvPr/>
        </p:nvGrpSpPr>
        <p:grpSpPr>
          <a:xfrm>
            <a:off x="5246162" y="1089773"/>
            <a:ext cx="1467902" cy="1223118"/>
            <a:chOff x="733730" y="4556686"/>
            <a:chExt cx="2120303" cy="1766726"/>
          </a:xfrm>
        </p:grpSpPr>
        <p:grpSp>
          <p:nvGrpSpPr>
            <p:cNvPr id="218" name="Grupo 217">
              <a:extLst>
                <a:ext uri="{FF2B5EF4-FFF2-40B4-BE49-F238E27FC236}">
                  <a16:creationId xmlns:a16="http://schemas.microsoft.com/office/drawing/2014/main" xmlns="" id="{A6F7732C-032D-4B87-9FDE-B9DA31876D2D}"/>
                </a:ext>
              </a:extLst>
            </p:cNvPr>
            <p:cNvGrpSpPr/>
            <p:nvPr/>
          </p:nvGrpSpPr>
          <p:grpSpPr>
            <a:xfrm>
              <a:off x="733730" y="4556686"/>
              <a:ext cx="2120303" cy="1766726"/>
              <a:chOff x="3918280" y="6709409"/>
              <a:chExt cx="2120303" cy="1766726"/>
            </a:xfrm>
          </p:grpSpPr>
          <p:sp>
            <p:nvSpPr>
              <p:cNvPr id="221" name="24 CuadroTexto">
                <a:extLst>
                  <a:ext uri="{FF2B5EF4-FFF2-40B4-BE49-F238E27FC236}">
                    <a16:creationId xmlns:a16="http://schemas.microsoft.com/office/drawing/2014/main" xmlns="" id="{776A5A42-2619-4786-A53C-BC90B84E4A66}"/>
                  </a:ext>
                </a:extLst>
              </p:cNvPr>
              <p:cNvSpPr txBox="1"/>
              <p:nvPr/>
            </p:nvSpPr>
            <p:spPr>
              <a:xfrm>
                <a:off x="4629241" y="8017324"/>
                <a:ext cx="301472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222" name="24 CuadroTexto">
                <a:extLst>
                  <a:ext uri="{FF2B5EF4-FFF2-40B4-BE49-F238E27FC236}">
                    <a16:creationId xmlns:a16="http://schemas.microsoft.com/office/drawing/2014/main" xmlns="" id="{1CA2FFF3-EBC6-4232-B5C4-EC4776C3D324}"/>
                  </a:ext>
                </a:extLst>
              </p:cNvPr>
              <p:cNvSpPr txBox="1"/>
              <p:nvPr/>
            </p:nvSpPr>
            <p:spPr>
              <a:xfrm>
                <a:off x="4171846" y="8040475"/>
                <a:ext cx="567748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DFMO</a:t>
                </a:r>
              </a:p>
            </p:txBody>
          </p:sp>
          <p:sp>
            <p:nvSpPr>
              <p:cNvPr id="223" name="24 CuadroTexto">
                <a:extLst>
                  <a:ext uri="{FF2B5EF4-FFF2-40B4-BE49-F238E27FC236}">
                    <a16:creationId xmlns:a16="http://schemas.microsoft.com/office/drawing/2014/main" xmlns="" id="{F647C411-BDDD-4CDD-9D10-BEBDCF08C563}"/>
                  </a:ext>
                </a:extLst>
              </p:cNvPr>
              <p:cNvSpPr txBox="1"/>
              <p:nvPr/>
            </p:nvSpPr>
            <p:spPr>
              <a:xfrm>
                <a:off x="4967138" y="8017324"/>
                <a:ext cx="32694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24" name="24 CuadroTexto">
                <a:extLst>
                  <a:ext uri="{FF2B5EF4-FFF2-40B4-BE49-F238E27FC236}">
                    <a16:creationId xmlns:a16="http://schemas.microsoft.com/office/drawing/2014/main" xmlns="" id="{214AFE1F-4097-47A5-9671-AF9B17B2DC26}"/>
                  </a:ext>
                </a:extLst>
              </p:cNvPr>
              <p:cNvSpPr txBox="1"/>
              <p:nvPr/>
            </p:nvSpPr>
            <p:spPr>
              <a:xfrm>
                <a:off x="5324233" y="8017324"/>
                <a:ext cx="301472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54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225" name="CuadroTexto 224">
                <a:extLst>
                  <a:ext uri="{FF2B5EF4-FFF2-40B4-BE49-F238E27FC236}">
                    <a16:creationId xmlns:a16="http://schemas.microsoft.com/office/drawing/2014/main" xmlns="" id="{61FFDB14-8675-4757-A265-0782CF3E7FAC}"/>
                  </a:ext>
                </a:extLst>
              </p:cNvPr>
              <p:cNvSpPr txBox="1"/>
              <p:nvPr/>
            </p:nvSpPr>
            <p:spPr>
              <a:xfrm rot="16200000">
                <a:off x="3517209" y="7223664"/>
                <a:ext cx="1305058" cy="502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ornithine</a:t>
                </a:r>
              </a:p>
              <a:p>
                <a:pPr algn="ctr"/>
                <a:r>
                  <a:rPr lang="en-U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decarboxylase activity</a:t>
                </a:r>
              </a:p>
            </p:txBody>
          </p:sp>
          <p:sp>
            <p:nvSpPr>
              <p:cNvPr id="226" name="16 CuadroTexto">
                <a:extLst>
                  <a:ext uri="{FF2B5EF4-FFF2-40B4-BE49-F238E27FC236}">
                    <a16:creationId xmlns:a16="http://schemas.microsoft.com/office/drawing/2014/main" xmlns="" id="{29A71380-7FB4-442B-8830-93F1BE84E6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6551" y="8219583"/>
                <a:ext cx="699729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</a:t>
                </a:r>
              </a:p>
            </p:txBody>
          </p:sp>
          <p:sp>
            <p:nvSpPr>
              <p:cNvPr id="227" name="16 CuadroTexto">
                <a:extLst>
                  <a:ext uri="{FF2B5EF4-FFF2-40B4-BE49-F238E27FC236}">
                    <a16:creationId xmlns:a16="http://schemas.microsoft.com/office/drawing/2014/main" xmlns="" id="{D1042FB6-505B-43C5-BF72-B6717BA66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3181" y="8219583"/>
                <a:ext cx="785402" cy="2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Melan-md1</a:t>
                </a:r>
              </a:p>
            </p:txBody>
          </p:sp>
          <p:graphicFrame>
            <p:nvGraphicFramePr>
              <p:cNvPr id="228" name="Objeto 227">
                <a:extLst>
                  <a:ext uri="{FF2B5EF4-FFF2-40B4-BE49-F238E27FC236}">
                    <a16:creationId xmlns:a16="http://schemas.microsoft.com/office/drawing/2014/main" xmlns="" id="{950A4A23-9319-486C-9F6A-5751B644DE5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468353" y="6709409"/>
              <a:ext cx="1536700" cy="1419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0" name="Prism 8" r:id="rId11" imgW="2520230" imgH="2331277" progId="Prism8.Document">
                      <p:embed/>
                    </p:oleObj>
                  </mc:Choice>
                  <mc:Fallback>
                    <p:oleObj name="Prism 8" r:id="rId11" imgW="2520230" imgH="2331277" progId="Prism8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468353" y="6709409"/>
                            <a:ext cx="1536700" cy="1419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9" name="CuadroTexto 50">
                <a:extLst>
                  <a:ext uri="{FF2B5EF4-FFF2-40B4-BE49-F238E27FC236}">
                    <a16:creationId xmlns:a16="http://schemas.microsoft.com/office/drawing/2014/main" xmlns="" id="{82F84EAF-1BAB-48DA-91D9-212BE7B6AB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1529" y="7289873"/>
                <a:ext cx="32462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30" name="CuadroTexto 50">
                <a:extLst>
                  <a:ext uri="{FF2B5EF4-FFF2-40B4-BE49-F238E27FC236}">
                    <a16:creationId xmlns:a16="http://schemas.microsoft.com/office/drawing/2014/main" xmlns="" id="{52C3E84B-9807-4E29-8320-1F58670636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2497" y="7191344"/>
                <a:ext cx="382512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31" name="CuadroTexto 50">
                <a:extLst>
                  <a:ext uri="{FF2B5EF4-FFF2-40B4-BE49-F238E27FC236}">
                    <a16:creationId xmlns:a16="http://schemas.microsoft.com/office/drawing/2014/main" xmlns="" id="{F63C0B2A-62E9-4573-BA98-950AF70AF0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212" y="7885996"/>
                <a:ext cx="324627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32" name="CuadroTexto 50">
                <a:extLst>
                  <a:ext uri="{FF2B5EF4-FFF2-40B4-BE49-F238E27FC236}">
                    <a16:creationId xmlns:a16="http://schemas.microsoft.com/office/drawing/2014/main" xmlns="" id="{EA9906C2-DE19-4235-B094-A17FBBD19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2497" y="6799873"/>
                <a:ext cx="382512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cxnSp>
            <p:nvCxnSpPr>
              <p:cNvPr id="233" name="Conector recto 232">
                <a:extLst>
                  <a:ext uri="{FF2B5EF4-FFF2-40B4-BE49-F238E27FC236}">
                    <a16:creationId xmlns:a16="http://schemas.microsoft.com/office/drawing/2014/main" xmlns="" id="{7C0D36BC-3BE5-450B-B2CB-44C96DDDF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406" y="8205874"/>
                <a:ext cx="35072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9" name="24 CuadroTexto">
              <a:extLst>
                <a:ext uri="{FF2B5EF4-FFF2-40B4-BE49-F238E27FC236}">
                  <a16:creationId xmlns:a16="http://schemas.microsoft.com/office/drawing/2014/main" xmlns="" id="{864131AE-DFFA-4552-A86B-684CFE564BF2}"/>
                </a:ext>
              </a:extLst>
            </p:cNvPr>
            <p:cNvSpPr txBox="1"/>
            <p:nvPr/>
          </p:nvSpPr>
          <p:spPr>
            <a:xfrm>
              <a:off x="2467981" y="5864602"/>
              <a:ext cx="326941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220" name="Conector recto 219">
              <a:extLst>
                <a:ext uri="{FF2B5EF4-FFF2-40B4-BE49-F238E27FC236}">
                  <a16:creationId xmlns:a16="http://schemas.microsoft.com/office/drawing/2014/main" xmlns="" id="{359B4249-A3D6-402D-B4BD-E4871F6DD40C}"/>
                </a:ext>
              </a:extLst>
            </p:cNvPr>
            <p:cNvCxnSpPr>
              <a:cxnSpLocks/>
            </p:cNvCxnSpPr>
            <p:nvPr/>
          </p:nvCxnSpPr>
          <p:spPr>
            <a:xfrm>
              <a:off x="2248847" y="6053151"/>
              <a:ext cx="34112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/>
          <p:cNvGrpSpPr/>
          <p:nvPr/>
        </p:nvGrpSpPr>
        <p:grpSpPr>
          <a:xfrm>
            <a:off x="5234342" y="2675730"/>
            <a:ext cx="1497481" cy="1496100"/>
            <a:chOff x="3636664" y="4571299"/>
            <a:chExt cx="2163029" cy="2161033"/>
          </a:xfrm>
        </p:grpSpPr>
        <p:pic>
          <p:nvPicPr>
            <p:cNvPr id="201" name="Imagen 200">
              <a:extLst>
                <a:ext uri="{FF2B5EF4-FFF2-40B4-BE49-F238E27FC236}">
                  <a16:creationId xmlns:a16="http://schemas.microsoft.com/office/drawing/2014/main" xmlns="" id="{BE65FE2A-94CC-4823-BD07-D1BD9B606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6" t="49399" r="20844" b="34842"/>
            <a:stretch/>
          </p:blipFill>
          <p:spPr>
            <a:xfrm>
              <a:off x="4375147" y="4619341"/>
              <a:ext cx="1325404" cy="316906"/>
            </a:xfrm>
            <a:prstGeom prst="rect">
              <a:avLst/>
            </a:prstGeom>
            <a:ln w="6350">
              <a:solidFill>
                <a:srgbClr val="000000"/>
              </a:solidFill>
            </a:ln>
          </p:spPr>
        </p:pic>
        <p:sp>
          <p:nvSpPr>
            <p:cNvPr id="202" name="24 CuadroTexto">
              <a:extLst>
                <a:ext uri="{FF2B5EF4-FFF2-40B4-BE49-F238E27FC236}">
                  <a16:creationId xmlns:a16="http://schemas.microsoft.com/office/drawing/2014/main" xmlns="" id="{9E64DF17-B8C1-4B90-AEC0-AAFF7CD9744F}"/>
                </a:ext>
              </a:extLst>
            </p:cNvPr>
            <p:cNvSpPr txBox="1"/>
            <p:nvPr/>
          </p:nvSpPr>
          <p:spPr>
            <a:xfrm>
              <a:off x="4385912" y="6269630"/>
              <a:ext cx="301472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3" name="24 CuadroTexto">
              <a:extLst>
                <a:ext uri="{FF2B5EF4-FFF2-40B4-BE49-F238E27FC236}">
                  <a16:creationId xmlns:a16="http://schemas.microsoft.com/office/drawing/2014/main" xmlns="" id="{C3194961-7EA1-4804-BC0B-ABDC34DCC1B0}"/>
                </a:ext>
              </a:extLst>
            </p:cNvPr>
            <p:cNvSpPr txBox="1"/>
            <p:nvPr/>
          </p:nvSpPr>
          <p:spPr>
            <a:xfrm>
              <a:off x="3958957" y="6286805"/>
              <a:ext cx="567748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DFMO</a:t>
              </a:r>
            </a:p>
          </p:txBody>
        </p:sp>
        <p:sp>
          <p:nvSpPr>
            <p:cNvPr id="204" name="24 CuadroTexto">
              <a:extLst>
                <a:ext uri="{FF2B5EF4-FFF2-40B4-BE49-F238E27FC236}">
                  <a16:creationId xmlns:a16="http://schemas.microsoft.com/office/drawing/2014/main" xmlns="" id="{E0FB5273-3E43-4695-86FF-9052A86E36EA}"/>
                </a:ext>
              </a:extLst>
            </p:cNvPr>
            <p:cNvSpPr txBox="1"/>
            <p:nvPr/>
          </p:nvSpPr>
          <p:spPr>
            <a:xfrm>
              <a:off x="4719216" y="6269630"/>
              <a:ext cx="326941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05" name="24 CuadroTexto">
              <a:extLst>
                <a:ext uri="{FF2B5EF4-FFF2-40B4-BE49-F238E27FC236}">
                  <a16:creationId xmlns:a16="http://schemas.microsoft.com/office/drawing/2014/main" xmlns="" id="{6A5460CB-BA16-4818-A5E5-73BD3C6DDEB1}"/>
                </a:ext>
              </a:extLst>
            </p:cNvPr>
            <p:cNvSpPr txBox="1"/>
            <p:nvPr/>
          </p:nvSpPr>
          <p:spPr>
            <a:xfrm>
              <a:off x="5090122" y="6269630"/>
              <a:ext cx="301472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6" name="CuadroTexto 205">
              <a:extLst>
                <a:ext uri="{FF2B5EF4-FFF2-40B4-BE49-F238E27FC236}">
                  <a16:creationId xmlns:a16="http://schemas.microsoft.com/office/drawing/2014/main" xmlns="" id="{6CB52F52-C308-4D2C-A96C-0BC4215028AE}"/>
                </a:ext>
              </a:extLst>
            </p:cNvPr>
            <p:cNvSpPr txBox="1"/>
            <p:nvPr/>
          </p:nvSpPr>
          <p:spPr>
            <a:xfrm rot="16200000">
              <a:off x="3278769" y="5333977"/>
              <a:ext cx="1218706" cy="50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tyrosine </a:t>
              </a:r>
            </a:p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hydroxylase activity</a:t>
              </a:r>
            </a:p>
          </p:txBody>
        </p:sp>
        <p:sp>
          <p:nvSpPr>
            <p:cNvPr id="207" name="16 CuadroTexto">
              <a:extLst>
                <a:ext uri="{FF2B5EF4-FFF2-40B4-BE49-F238E27FC236}">
                  <a16:creationId xmlns:a16="http://schemas.microsoft.com/office/drawing/2014/main" xmlns="" id="{7F1750A8-04A9-4974-9437-07ED491909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330" y="6475780"/>
              <a:ext cx="699730" cy="25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554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Melan-a6</a:t>
              </a:r>
            </a:p>
          </p:txBody>
        </p:sp>
        <p:sp>
          <p:nvSpPr>
            <p:cNvPr id="208" name="16 CuadroTexto">
              <a:extLst>
                <a:ext uri="{FF2B5EF4-FFF2-40B4-BE49-F238E27FC236}">
                  <a16:creationId xmlns:a16="http://schemas.microsoft.com/office/drawing/2014/main" xmlns="" id="{A5FCFB21-07F4-4E07-A728-092792912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4873" y="6475780"/>
              <a:ext cx="785403" cy="25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554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Melan-md1</a:t>
              </a:r>
            </a:p>
          </p:txBody>
        </p:sp>
        <p:graphicFrame>
          <p:nvGraphicFramePr>
            <p:cNvPr id="209" name="Objeto 208">
              <a:extLst>
                <a:ext uri="{FF2B5EF4-FFF2-40B4-BE49-F238E27FC236}">
                  <a16:creationId xmlns:a16="http://schemas.microsoft.com/office/drawing/2014/main" xmlns="" id="{E9EEBA93-22C1-4D2E-94E7-46D0A23B53E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213780" y="4571299"/>
            <a:ext cx="1585913" cy="180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Prism 9" r:id="rId14" imgW="2600900" imgH="2971631" progId="Prism9.Document">
                    <p:embed/>
                  </p:oleObj>
                </mc:Choice>
                <mc:Fallback>
                  <p:oleObj name="Prism 9" r:id="rId14" imgW="2600900" imgH="2971631" progId="Prism9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213780" y="4571299"/>
                          <a:ext cx="1585913" cy="1808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0" name="CuadroTexto 50">
              <a:extLst>
                <a:ext uri="{FF2B5EF4-FFF2-40B4-BE49-F238E27FC236}">
                  <a16:creationId xmlns:a16="http://schemas.microsoft.com/office/drawing/2014/main" xmlns="" id="{E1BCE170-449E-4812-88DB-D80E0FA6B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1433" y="5375600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211" name="CuadroTexto 50">
              <a:extLst>
                <a:ext uri="{FF2B5EF4-FFF2-40B4-BE49-F238E27FC236}">
                  <a16:creationId xmlns:a16="http://schemas.microsoft.com/office/drawing/2014/main" xmlns="" id="{F81CB0DA-2E05-4563-96F4-AA0D37B06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1433" y="5756273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12" name="CuadroTexto 50">
              <a:extLst>
                <a:ext uri="{FF2B5EF4-FFF2-40B4-BE49-F238E27FC236}">
                  <a16:creationId xmlns:a16="http://schemas.microsoft.com/office/drawing/2014/main" xmlns="" id="{B7C19BEF-D3DA-41A5-8CE8-38FDE4BE8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9319" y="6136945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13" name="CuadroTexto 50">
              <a:extLst>
                <a:ext uri="{FF2B5EF4-FFF2-40B4-BE49-F238E27FC236}">
                  <a16:creationId xmlns:a16="http://schemas.microsoft.com/office/drawing/2014/main" xmlns="" id="{DA91F2FC-2A28-4831-9C38-03BF9A759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1433" y="4994927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14" name="24 CuadroTexto">
              <a:extLst>
                <a:ext uri="{FF2B5EF4-FFF2-40B4-BE49-F238E27FC236}">
                  <a16:creationId xmlns:a16="http://schemas.microsoft.com/office/drawing/2014/main" xmlns="" id="{BB176BC8-8AF5-4B43-B3BF-90541E0AF861}"/>
                </a:ext>
              </a:extLst>
            </p:cNvPr>
            <p:cNvSpPr txBox="1"/>
            <p:nvPr/>
          </p:nvSpPr>
          <p:spPr>
            <a:xfrm>
              <a:off x="5435379" y="6265231"/>
              <a:ext cx="326941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215" name="Conector recto 214">
              <a:extLst>
                <a:ext uri="{FF2B5EF4-FFF2-40B4-BE49-F238E27FC236}">
                  <a16:creationId xmlns:a16="http://schemas.microsoft.com/office/drawing/2014/main" xmlns="" id="{ECECB258-A965-4503-8097-858F8929603A}"/>
                </a:ext>
              </a:extLst>
            </p:cNvPr>
            <p:cNvCxnSpPr>
              <a:cxnSpLocks/>
            </p:cNvCxnSpPr>
            <p:nvPr/>
          </p:nvCxnSpPr>
          <p:spPr>
            <a:xfrm>
              <a:off x="4495077" y="6455980"/>
              <a:ext cx="346129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Conector recto 215">
              <a:extLst>
                <a:ext uri="{FF2B5EF4-FFF2-40B4-BE49-F238E27FC236}">
                  <a16:creationId xmlns:a16="http://schemas.microsoft.com/office/drawing/2014/main" xmlns="" id="{092114B5-9BA8-4B56-BA93-72B5463BD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9287" y="6455980"/>
              <a:ext cx="358081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CuadroTexto 50">
              <a:extLst>
                <a:ext uri="{FF2B5EF4-FFF2-40B4-BE49-F238E27FC236}">
                  <a16:creationId xmlns:a16="http://schemas.microsoft.com/office/drawing/2014/main" xmlns="" id="{DA91F2FC-2A28-4831-9C38-03BF9A759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1433" y="4614254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  <p:sp>
        <p:nvSpPr>
          <p:cNvPr id="89" name="CuadroTexto 88">
            <a:extLst>
              <a:ext uri="{FF2B5EF4-FFF2-40B4-BE49-F238E27FC236}">
                <a16:creationId xmlns:a16="http://schemas.microsoft.com/office/drawing/2014/main" xmlns="" id="{926F277C-0B2F-4C67-BF00-80C80F55D89E}"/>
              </a:ext>
            </a:extLst>
          </p:cNvPr>
          <p:cNvSpPr txBox="1"/>
          <p:nvPr/>
        </p:nvSpPr>
        <p:spPr>
          <a:xfrm>
            <a:off x="7512390" y="6649012"/>
            <a:ext cx="938078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69" b="1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969" b="1" dirty="0">
                <a:latin typeface="Arial" panose="020B0604020202020204" pitchFamily="34" charset="0"/>
                <a:cs typeface="Arial" panose="020B0604020202020204" pitchFamily="34" charset="0"/>
              </a:rPr>
              <a:t> Fig S4</a:t>
            </a:r>
          </a:p>
        </p:txBody>
      </p:sp>
    </p:spTree>
    <p:extLst>
      <p:ext uri="{BB962C8B-B14F-4D97-AF65-F5344CB8AC3E}">
        <p14:creationId xmlns:p14="http://schemas.microsoft.com/office/powerpoint/2010/main" val="87603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upo 147">
            <a:extLst>
              <a:ext uri="{FF2B5EF4-FFF2-40B4-BE49-F238E27FC236}">
                <a16:creationId xmlns:a16="http://schemas.microsoft.com/office/drawing/2014/main" xmlns="" id="{7BF5C14B-8FB5-A746-B8F5-D2F71BAE1409}"/>
              </a:ext>
            </a:extLst>
          </p:cNvPr>
          <p:cNvGrpSpPr/>
          <p:nvPr/>
        </p:nvGrpSpPr>
        <p:grpSpPr>
          <a:xfrm>
            <a:off x="3825087" y="2090788"/>
            <a:ext cx="1666287" cy="1680856"/>
            <a:chOff x="2827663" y="2714065"/>
            <a:chExt cx="2406860" cy="2427903"/>
          </a:xfrm>
        </p:grpSpPr>
        <p:grpSp>
          <p:nvGrpSpPr>
            <p:cNvPr id="155" name="Groupe 2">
              <a:extLst>
                <a:ext uri="{FF2B5EF4-FFF2-40B4-BE49-F238E27FC236}">
                  <a16:creationId xmlns:a16="http://schemas.microsoft.com/office/drawing/2014/main" xmlns="" id="{B9C8CAF7-1F37-D349-AC09-1D303133614D}"/>
                </a:ext>
              </a:extLst>
            </p:cNvPr>
            <p:cNvGrpSpPr/>
            <p:nvPr/>
          </p:nvGrpSpPr>
          <p:grpSpPr>
            <a:xfrm>
              <a:off x="2827663" y="2714065"/>
              <a:ext cx="2406860" cy="2427903"/>
              <a:chOff x="2827663" y="2714065"/>
              <a:chExt cx="2406860" cy="2427903"/>
            </a:xfrm>
          </p:grpSpPr>
          <p:pic>
            <p:nvPicPr>
              <p:cNvPr id="213" name="Imagen 212">
                <a:extLst>
                  <a:ext uri="{FF2B5EF4-FFF2-40B4-BE49-F238E27FC236}">
                    <a16:creationId xmlns:a16="http://schemas.microsoft.com/office/drawing/2014/main" xmlns="" id="{5663FF4E-3858-4C19-996F-0FA9B4727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530" y="2927865"/>
                <a:ext cx="1074674" cy="1074674"/>
              </a:xfrm>
              <a:prstGeom prst="rect">
                <a:avLst/>
              </a:prstGeom>
            </p:spPr>
          </p:pic>
          <p:pic>
            <p:nvPicPr>
              <p:cNvPr id="214" name="Imagen 213">
                <a:extLst>
                  <a:ext uri="{FF2B5EF4-FFF2-40B4-BE49-F238E27FC236}">
                    <a16:creationId xmlns:a16="http://schemas.microsoft.com/office/drawing/2014/main" xmlns="" id="{A8789AFB-1331-43AF-923B-69E17EBE9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3034" y="2927865"/>
                <a:ext cx="1074674" cy="1074674"/>
              </a:xfrm>
              <a:prstGeom prst="rect">
                <a:avLst/>
              </a:prstGeom>
            </p:spPr>
          </p:pic>
          <p:pic>
            <p:nvPicPr>
              <p:cNvPr id="215" name="Imagen 214">
                <a:extLst>
                  <a:ext uri="{FF2B5EF4-FFF2-40B4-BE49-F238E27FC236}">
                    <a16:creationId xmlns:a16="http://schemas.microsoft.com/office/drawing/2014/main" xmlns="" id="{57DE6B4C-D89C-443C-AD24-615C152A9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530" y="4041446"/>
                <a:ext cx="1074674" cy="1074674"/>
              </a:xfrm>
              <a:prstGeom prst="rect">
                <a:avLst/>
              </a:prstGeom>
            </p:spPr>
          </p:pic>
          <p:pic>
            <p:nvPicPr>
              <p:cNvPr id="216" name="Imagen 215">
                <a:extLst>
                  <a:ext uri="{FF2B5EF4-FFF2-40B4-BE49-F238E27FC236}">
                    <a16:creationId xmlns:a16="http://schemas.microsoft.com/office/drawing/2014/main" xmlns="" id="{A25929E8-30B6-43DC-AA78-6E68D2255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3034" y="4041446"/>
                <a:ext cx="1074674" cy="1074674"/>
              </a:xfrm>
              <a:prstGeom prst="rect">
                <a:avLst/>
              </a:prstGeom>
            </p:spPr>
          </p:pic>
          <p:pic>
            <p:nvPicPr>
              <p:cNvPr id="217" name="Imagen 216">
                <a:extLst>
                  <a:ext uri="{FF2B5EF4-FFF2-40B4-BE49-F238E27FC236}">
                    <a16:creationId xmlns:a16="http://schemas.microsoft.com/office/drawing/2014/main" xmlns="" id="{64428D41-F8C6-453A-A4D6-001AEA69AF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5" t="16543" r="83073" b="68852"/>
              <a:stretch/>
            </p:blipFill>
            <p:spPr>
              <a:xfrm>
                <a:off x="3690809" y="2927865"/>
                <a:ext cx="429869" cy="605327"/>
              </a:xfrm>
              <a:prstGeom prst="rect">
                <a:avLst/>
              </a:prstGeom>
              <a:ln w="3175">
                <a:solidFill>
                  <a:schemeClr val="bg1"/>
                </a:solidFill>
              </a:ln>
            </p:spPr>
          </p:pic>
          <p:pic>
            <p:nvPicPr>
              <p:cNvPr id="218" name="Imagen 217">
                <a:extLst>
                  <a:ext uri="{FF2B5EF4-FFF2-40B4-BE49-F238E27FC236}">
                    <a16:creationId xmlns:a16="http://schemas.microsoft.com/office/drawing/2014/main" xmlns="" id="{96CD6855-3B13-4DB7-B1A1-639DBA5FE7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" t="29223" r="87823" b="45333"/>
              <a:stretch/>
            </p:blipFill>
            <p:spPr>
              <a:xfrm>
                <a:off x="3752421" y="4041446"/>
                <a:ext cx="364742" cy="939537"/>
              </a:xfrm>
              <a:prstGeom prst="rect">
                <a:avLst/>
              </a:prstGeom>
              <a:ln w="3175">
                <a:solidFill>
                  <a:schemeClr val="bg1"/>
                </a:solidFill>
              </a:ln>
            </p:spPr>
          </p:pic>
          <p:sp>
            <p:nvSpPr>
              <p:cNvPr id="219" name="13 CuadroTexto">
                <a:extLst>
                  <a:ext uri="{FF2B5EF4-FFF2-40B4-BE49-F238E27FC236}">
                    <a16:creationId xmlns:a16="http://schemas.microsoft.com/office/drawing/2014/main" xmlns="" id="{12E5F773-F776-40D5-94C3-B0218A1DFDF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159918" y="2714065"/>
                <a:ext cx="1074605" cy="379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000">
                    <a:latin typeface="Helvetica" panose="020B0604020202020204" pitchFamily="34" charset="0"/>
                    <a:cs typeface="Helvetica" panose="020B0604020202020204" pitchFamily="34" charset="0"/>
                  </a:defRPr>
                </a:lvl1pPr>
              </a:lstStyle>
              <a:p>
                <a:pPr algn="ctr"/>
                <a:r>
                  <a:rPr lang="en-US" sz="554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ATP6V0D2</a:t>
                </a:r>
                <a:r>
                  <a:rPr lang="en-U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554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  <a:endParaRPr lang="en-US" sz="554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11 CuadroTexto">
                <a:extLst>
                  <a:ext uri="{FF2B5EF4-FFF2-40B4-BE49-F238E27FC236}">
                    <a16:creationId xmlns:a16="http://schemas.microsoft.com/office/drawing/2014/main" xmlns="" id="{CA345EE2-DB0F-43C5-AA2B-9F180DF09E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6200000">
                <a:off x="2460636" y="3320639"/>
                <a:ext cx="990609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Melan-a6</a:t>
                </a:r>
              </a:p>
            </p:txBody>
          </p:sp>
          <p:sp>
            <p:nvSpPr>
              <p:cNvPr id="221" name="11 CuadroTexto">
                <a:extLst>
                  <a:ext uri="{FF2B5EF4-FFF2-40B4-BE49-F238E27FC236}">
                    <a16:creationId xmlns:a16="http://schemas.microsoft.com/office/drawing/2014/main" xmlns="" id="{58A7D97F-764D-42D4-969A-102C821FBFF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6200000">
                <a:off x="2361595" y="4419349"/>
                <a:ext cx="1188687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Melan-md1</a:t>
                </a:r>
              </a:p>
            </p:txBody>
          </p:sp>
          <p:sp>
            <p:nvSpPr>
              <p:cNvPr id="222" name="11 CuadroTexto">
                <a:extLst>
                  <a:ext uri="{FF2B5EF4-FFF2-40B4-BE49-F238E27FC236}">
                    <a16:creationId xmlns:a16="http://schemas.microsoft.com/office/drawing/2014/main" xmlns="" id="{0AAACEC7-F5DD-4884-B18C-4CC6FE9EBBA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188940" y="2714065"/>
                <a:ext cx="811665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ATP6V0D2</a:t>
                </a:r>
              </a:p>
            </p:txBody>
          </p:sp>
          <p:cxnSp>
            <p:nvCxnSpPr>
              <p:cNvPr id="223" name="10 Conector recto">
                <a:extLst>
                  <a:ext uri="{FF2B5EF4-FFF2-40B4-BE49-F238E27FC236}">
                    <a16:creationId xmlns:a16="http://schemas.microsoft.com/office/drawing/2014/main" xmlns="" id="{6E223CAA-939B-4669-AC72-732A7184F8CE}"/>
                  </a:ext>
                </a:extLst>
              </p:cNvPr>
              <p:cNvCxnSpPr/>
              <p:nvPr/>
            </p:nvCxnSpPr>
            <p:spPr>
              <a:xfrm flipV="1">
                <a:off x="4891671" y="5068333"/>
                <a:ext cx="29609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10 Conector recto">
                <a:extLst>
                  <a:ext uri="{FF2B5EF4-FFF2-40B4-BE49-F238E27FC236}">
                    <a16:creationId xmlns:a16="http://schemas.microsoft.com/office/drawing/2014/main" xmlns="" id="{CAF86389-01E3-2744-92ED-5A6B6E3BFF5B}"/>
                  </a:ext>
                </a:extLst>
              </p:cNvPr>
              <p:cNvCxnSpPr/>
              <p:nvPr/>
            </p:nvCxnSpPr>
            <p:spPr>
              <a:xfrm flipV="1">
                <a:off x="4891671" y="3944256"/>
                <a:ext cx="29609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7" name="Flecha derecha 84">
              <a:extLst>
                <a:ext uri="{FF2B5EF4-FFF2-40B4-BE49-F238E27FC236}">
                  <a16:creationId xmlns:a16="http://schemas.microsoft.com/office/drawing/2014/main" xmlns="" id="{9618BE44-DBB4-744A-BEF7-0129FC1276D2}"/>
                </a:ext>
              </a:extLst>
            </p:cNvPr>
            <p:cNvSpPr/>
            <p:nvPr/>
          </p:nvSpPr>
          <p:spPr>
            <a:xfrm rot="2042134">
              <a:off x="3366129" y="3607335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lecha derecha 84">
              <a:extLst>
                <a:ext uri="{FF2B5EF4-FFF2-40B4-BE49-F238E27FC236}">
                  <a16:creationId xmlns:a16="http://schemas.microsoft.com/office/drawing/2014/main" xmlns="" id="{8E6A428D-D62F-4C4F-92F2-34E8F896A541}"/>
                </a:ext>
              </a:extLst>
            </p:cNvPr>
            <p:cNvSpPr/>
            <p:nvPr/>
          </p:nvSpPr>
          <p:spPr>
            <a:xfrm rot="8290897">
              <a:off x="3318689" y="4078010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lecha derecha 84">
              <a:extLst>
                <a:ext uri="{FF2B5EF4-FFF2-40B4-BE49-F238E27FC236}">
                  <a16:creationId xmlns:a16="http://schemas.microsoft.com/office/drawing/2014/main" xmlns="" id="{35D85025-C1D6-6F4C-B49F-DDD5060C8EBC}"/>
                </a:ext>
              </a:extLst>
            </p:cNvPr>
            <p:cNvSpPr/>
            <p:nvPr/>
          </p:nvSpPr>
          <p:spPr>
            <a:xfrm rot="10551914">
              <a:off x="3137240" y="4098804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lecha derecha 84">
              <a:extLst>
                <a:ext uri="{FF2B5EF4-FFF2-40B4-BE49-F238E27FC236}">
                  <a16:creationId xmlns:a16="http://schemas.microsoft.com/office/drawing/2014/main" xmlns="" id="{F45637C6-C270-704F-844B-6CC26511855D}"/>
                </a:ext>
              </a:extLst>
            </p:cNvPr>
            <p:cNvSpPr/>
            <p:nvPr/>
          </p:nvSpPr>
          <p:spPr>
            <a:xfrm rot="14296626">
              <a:off x="3423924" y="4439256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lecha derecha 84">
              <a:extLst>
                <a:ext uri="{FF2B5EF4-FFF2-40B4-BE49-F238E27FC236}">
                  <a16:creationId xmlns:a16="http://schemas.microsoft.com/office/drawing/2014/main" xmlns="" id="{C0E59D41-ED26-504B-8263-8849CB651391}"/>
                </a:ext>
              </a:extLst>
            </p:cNvPr>
            <p:cNvSpPr/>
            <p:nvPr/>
          </p:nvSpPr>
          <p:spPr>
            <a:xfrm>
              <a:off x="3821739" y="4328857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lecha derecha 84">
              <a:extLst>
                <a:ext uri="{FF2B5EF4-FFF2-40B4-BE49-F238E27FC236}">
                  <a16:creationId xmlns:a16="http://schemas.microsoft.com/office/drawing/2014/main" xmlns="" id="{A1F86767-163B-2643-8FF6-C2BBB593D92F}"/>
                </a:ext>
              </a:extLst>
            </p:cNvPr>
            <p:cNvSpPr/>
            <p:nvPr/>
          </p:nvSpPr>
          <p:spPr>
            <a:xfrm>
              <a:off x="3827733" y="4616268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rgbClr val="FDBE03"/>
            </a:solidFill>
            <a:ln>
              <a:solidFill>
                <a:srgbClr val="FDBE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lecha derecha 84">
              <a:extLst>
                <a:ext uri="{FF2B5EF4-FFF2-40B4-BE49-F238E27FC236}">
                  <a16:creationId xmlns:a16="http://schemas.microsoft.com/office/drawing/2014/main" xmlns="" id="{4D350CBC-08E6-0F42-A45D-AADE4C83E417}"/>
                </a:ext>
              </a:extLst>
            </p:cNvPr>
            <p:cNvSpPr/>
            <p:nvPr/>
          </p:nvSpPr>
          <p:spPr>
            <a:xfrm rot="20126293">
              <a:off x="3366082" y="4659400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rgbClr val="FDBE03"/>
            </a:solidFill>
            <a:ln>
              <a:solidFill>
                <a:srgbClr val="FDBE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lecha derecha 84">
              <a:extLst>
                <a:ext uri="{FF2B5EF4-FFF2-40B4-BE49-F238E27FC236}">
                  <a16:creationId xmlns:a16="http://schemas.microsoft.com/office/drawing/2014/main" xmlns="" id="{5F80B4D6-4865-BF41-956B-4205A39EBAB8}"/>
                </a:ext>
              </a:extLst>
            </p:cNvPr>
            <p:cNvSpPr/>
            <p:nvPr/>
          </p:nvSpPr>
          <p:spPr>
            <a:xfrm>
              <a:off x="3372055" y="4854891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rgbClr val="FDBE03"/>
            </a:solidFill>
            <a:ln>
              <a:solidFill>
                <a:srgbClr val="FDBE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lecha derecha 84">
              <a:extLst>
                <a:ext uri="{FF2B5EF4-FFF2-40B4-BE49-F238E27FC236}">
                  <a16:creationId xmlns:a16="http://schemas.microsoft.com/office/drawing/2014/main" xmlns="" id="{73EA0B95-A76F-3442-BE6F-81BD3853438D}"/>
                </a:ext>
              </a:extLst>
            </p:cNvPr>
            <p:cNvSpPr/>
            <p:nvPr/>
          </p:nvSpPr>
          <p:spPr>
            <a:xfrm rot="8290897">
              <a:off x="4004350" y="3021127"/>
              <a:ext cx="71972" cy="35986"/>
            </a:xfrm>
            <a:prstGeom prst="rightArrow">
              <a:avLst>
                <a:gd name="adj1" fmla="val 21293"/>
                <a:gd name="adj2" fmla="val 6312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ángulo 209">
              <a:extLst>
                <a:ext uri="{FF2B5EF4-FFF2-40B4-BE49-F238E27FC236}">
                  <a16:creationId xmlns:a16="http://schemas.microsoft.com/office/drawing/2014/main" xmlns="" id="{2BBCFF77-4267-9245-8B83-FC2CEBA7E8BD}"/>
                </a:ext>
              </a:extLst>
            </p:cNvPr>
            <p:cNvSpPr/>
            <p:nvPr/>
          </p:nvSpPr>
          <p:spPr>
            <a:xfrm>
              <a:off x="3116222" y="3091491"/>
              <a:ext cx="114760" cy="174757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46"/>
            </a:p>
          </p:txBody>
        </p:sp>
        <p:sp>
          <p:nvSpPr>
            <p:cNvPr id="212" name="Rectángulo 211">
              <a:extLst>
                <a:ext uri="{FF2B5EF4-FFF2-40B4-BE49-F238E27FC236}">
                  <a16:creationId xmlns:a16="http://schemas.microsoft.com/office/drawing/2014/main" xmlns="" id="{2BDFA013-A275-EF4B-9570-8DEA49584CC0}"/>
                </a:ext>
              </a:extLst>
            </p:cNvPr>
            <p:cNvSpPr/>
            <p:nvPr/>
          </p:nvSpPr>
          <p:spPr>
            <a:xfrm>
              <a:off x="3074574" y="4312197"/>
              <a:ext cx="114760" cy="33387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46"/>
            </a:p>
          </p:txBody>
        </p:sp>
      </p:grpSp>
      <p:sp>
        <p:nvSpPr>
          <p:cNvPr id="157" name="CuadroTexto 156">
            <a:extLst>
              <a:ext uri="{FF2B5EF4-FFF2-40B4-BE49-F238E27FC236}">
                <a16:creationId xmlns:a16="http://schemas.microsoft.com/office/drawing/2014/main" xmlns="" id="{8C5BC677-0DC2-4471-92EC-A9B4D97BFD4C}"/>
              </a:ext>
            </a:extLst>
          </p:cNvPr>
          <p:cNvSpPr txBox="1"/>
          <p:nvPr/>
        </p:nvSpPr>
        <p:spPr>
          <a:xfrm>
            <a:off x="3788149" y="1036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6" name="CuadroTexto 175">
            <a:extLst>
              <a:ext uri="{FF2B5EF4-FFF2-40B4-BE49-F238E27FC236}">
                <a16:creationId xmlns:a16="http://schemas.microsoft.com/office/drawing/2014/main" xmlns="" id="{11BF4EA0-8237-4194-8246-6015C031202B}"/>
              </a:ext>
            </a:extLst>
          </p:cNvPr>
          <p:cNvSpPr txBox="1"/>
          <p:nvPr/>
        </p:nvSpPr>
        <p:spPr>
          <a:xfrm>
            <a:off x="6645852" y="1036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1" name="CuadroTexto 200">
            <a:extLst>
              <a:ext uri="{FF2B5EF4-FFF2-40B4-BE49-F238E27FC236}">
                <a16:creationId xmlns:a16="http://schemas.microsoft.com/office/drawing/2014/main" xmlns="" id="{62C31196-7CF0-4120-86DF-05353FA72E68}"/>
              </a:ext>
            </a:extLst>
          </p:cNvPr>
          <p:cNvSpPr txBox="1"/>
          <p:nvPr/>
        </p:nvSpPr>
        <p:spPr>
          <a:xfrm>
            <a:off x="5449288" y="4216776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02" name="CuadroTexto 201">
            <a:extLst>
              <a:ext uri="{FF2B5EF4-FFF2-40B4-BE49-F238E27FC236}">
                <a16:creationId xmlns:a16="http://schemas.microsoft.com/office/drawing/2014/main" xmlns="" id="{8F654129-60FD-4259-96BB-9AB37F754918}"/>
              </a:ext>
            </a:extLst>
          </p:cNvPr>
          <p:cNvSpPr txBox="1"/>
          <p:nvPr/>
        </p:nvSpPr>
        <p:spPr>
          <a:xfrm>
            <a:off x="3788149" y="1897405"/>
            <a:ext cx="247184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E04E4BB0-D272-4832-8ED1-D5EF60B38363}"/>
              </a:ext>
            </a:extLst>
          </p:cNvPr>
          <p:cNvGrpSpPr/>
          <p:nvPr/>
        </p:nvGrpSpPr>
        <p:grpSpPr>
          <a:xfrm>
            <a:off x="5500821" y="2098867"/>
            <a:ext cx="868785" cy="1175783"/>
            <a:chOff x="3888327" y="4449762"/>
            <a:chExt cx="1254912" cy="1698353"/>
          </a:xfrm>
        </p:grpSpPr>
        <p:grpSp>
          <p:nvGrpSpPr>
            <p:cNvPr id="301" name="Grupo 300"/>
            <p:cNvGrpSpPr/>
            <p:nvPr/>
          </p:nvGrpSpPr>
          <p:grpSpPr>
            <a:xfrm>
              <a:off x="4315946" y="4449762"/>
              <a:ext cx="827293" cy="1698353"/>
              <a:chOff x="1440614" y="3231849"/>
              <a:chExt cx="827426" cy="1698625"/>
            </a:xfrm>
          </p:grpSpPr>
          <p:graphicFrame>
            <p:nvGraphicFramePr>
              <p:cNvPr id="308" name="Objeto 307"/>
              <p:cNvGraphicFramePr>
                <a:graphicFrameLocks noChangeAspect="1"/>
              </p:cNvGraphicFramePr>
              <p:nvPr/>
            </p:nvGraphicFramePr>
            <p:xfrm>
              <a:off x="1440614" y="3231849"/>
              <a:ext cx="797053" cy="15607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2" name="Prism 9" r:id="rId12" imgW="1677152" imgH="3273440" progId="Prism9.Document">
                      <p:embed/>
                    </p:oleObj>
                  </mc:Choice>
                  <mc:Fallback>
                    <p:oleObj name="Prism 9" r:id="rId12" imgW="1677152" imgH="3273440" progId="Prism9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440614" y="3231849"/>
                            <a:ext cx="797053" cy="15607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9" name="11 CuadroTexto"/>
              <p:cNvSpPr txBox="1">
                <a:spLocks noChangeAspect="1"/>
              </p:cNvSpPr>
              <p:nvPr/>
            </p:nvSpPr>
            <p:spPr>
              <a:xfrm>
                <a:off x="1465315" y="4673880"/>
                <a:ext cx="417312" cy="2565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FA98C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-a6</a:t>
                </a:r>
              </a:p>
            </p:txBody>
          </p:sp>
          <p:sp>
            <p:nvSpPr>
              <p:cNvPr id="310" name="11 CuadroTexto"/>
              <p:cNvSpPr txBox="1">
                <a:spLocks noChangeAspect="1"/>
              </p:cNvSpPr>
              <p:nvPr/>
            </p:nvSpPr>
            <p:spPr>
              <a:xfrm>
                <a:off x="1765042" y="4673881"/>
                <a:ext cx="502998" cy="2565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>
                    <a:solidFill>
                      <a:srgbClr val="9F04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-md1</a:t>
                </a:r>
              </a:p>
            </p:txBody>
          </p:sp>
        </p:grpSp>
        <p:sp>
          <p:nvSpPr>
            <p:cNvPr id="302" name="CuadroTexto 50"/>
            <p:cNvSpPr txBox="1">
              <a:spLocks noChangeArrowheads="1"/>
            </p:cNvSpPr>
            <p:nvPr/>
          </p:nvSpPr>
          <p:spPr bwMode="auto">
            <a:xfrm>
              <a:off x="4082513" y="5809136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03" name="CuadroTexto 50"/>
            <p:cNvSpPr txBox="1">
              <a:spLocks noChangeArrowheads="1"/>
            </p:cNvSpPr>
            <p:nvPr/>
          </p:nvSpPr>
          <p:spPr bwMode="auto">
            <a:xfrm>
              <a:off x="4082513" y="5547168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4" name="CuadroTexto 50"/>
            <p:cNvSpPr txBox="1">
              <a:spLocks noChangeArrowheads="1"/>
            </p:cNvSpPr>
            <p:nvPr/>
          </p:nvSpPr>
          <p:spPr bwMode="auto">
            <a:xfrm>
              <a:off x="4082513" y="5285203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05" name="CuadroTexto 50"/>
            <p:cNvSpPr txBox="1">
              <a:spLocks noChangeArrowheads="1"/>
            </p:cNvSpPr>
            <p:nvPr/>
          </p:nvSpPr>
          <p:spPr bwMode="auto">
            <a:xfrm>
              <a:off x="4082513" y="5023237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06" name="CuadroTexto 50"/>
            <p:cNvSpPr txBox="1">
              <a:spLocks noChangeArrowheads="1"/>
            </p:cNvSpPr>
            <p:nvPr/>
          </p:nvSpPr>
          <p:spPr bwMode="auto">
            <a:xfrm>
              <a:off x="4082513" y="4761271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07" name="CuadroTexto 50"/>
            <p:cNvSpPr txBox="1">
              <a:spLocks noChangeArrowheads="1"/>
            </p:cNvSpPr>
            <p:nvPr/>
          </p:nvSpPr>
          <p:spPr bwMode="auto">
            <a:xfrm>
              <a:off x="4024628" y="4499305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37" name="CuadroTexto 42">
              <a:extLst>
                <a:ext uri="{FF2B5EF4-FFF2-40B4-BE49-F238E27FC236}">
                  <a16:creationId xmlns:a16="http://schemas.microsoft.com/office/drawing/2014/main" xmlns="" id="{F188EE76-864A-7C49-B167-DD6D44672864}"/>
                </a:ext>
              </a:extLst>
            </p:cNvPr>
            <p:cNvSpPr txBox="1"/>
            <p:nvPr/>
          </p:nvSpPr>
          <p:spPr>
            <a:xfrm rot="16200000">
              <a:off x="3414586" y="5037675"/>
              <a:ext cx="1327215" cy="379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fluorescence</a:t>
              </a:r>
            </a:p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intensity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55A67FC4-2209-4576-879B-67AB19ECBBE8}"/>
              </a:ext>
            </a:extLst>
          </p:cNvPr>
          <p:cNvGrpSpPr/>
          <p:nvPr/>
        </p:nvGrpSpPr>
        <p:grpSpPr>
          <a:xfrm>
            <a:off x="3937563" y="248517"/>
            <a:ext cx="925649" cy="1184221"/>
            <a:chOff x="384357" y="294213"/>
            <a:chExt cx="1337048" cy="1710541"/>
          </a:xfrm>
        </p:grpSpPr>
        <p:grpSp>
          <p:nvGrpSpPr>
            <p:cNvPr id="4" name="Grupo 3"/>
            <p:cNvGrpSpPr/>
            <p:nvPr/>
          </p:nvGrpSpPr>
          <p:grpSpPr>
            <a:xfrm>
              <a:off x="506021" y="415925"/>
              <a:ext cx="1215384" cy="1586187"/>
              <a:chOff x="702850" y="407844"/>
              <a:chExt cx="1215384" cy="1586187"/>
            </a:xfrm>
          </p:grpSpPr>
          <p:grpSp>
            <p:nvGrpSpPr>
              <p:cNvPr id="5" name="Grupo 4"/>
              <p:cNvGrpSpPr/>
              <p:nvPr/>
            </p:nvGrpSpPr>
            <p:grpSpPr>
              <a:xfrm>
                <a:off x="1107788" y="407844"/>
                <a:ext cx="810446" cy="1586187"/>
                <a:chOff x="3948754" y="686211"/>
                <a:chExt cx="810446" cy="1586187"/>
              </a:xfrm>
            </p:grpSpPr>
            <p:graphicFrame>
              <p:nvGraphicFramePr>
                <p:cNvPr id="6" name="Objeto 5"/>
                <p:cNvGraphicFramePr>
                  <a:graphicFrameLocks noChangeAspect="1"/>
                </p:cNvGraphicFramePr>
                <p:nvPr/>
              </p:nvGraphicFramePr>
              <p:xfrm>
                <a:off x="3948754" y="686211"/>
                <a:ext cx="735013" cy="14255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23" name="Prism 9" r:id="rId14" imgW="1677152" imgH="3261195" progId="Prism9.Document">
                        <p:embed/>
                      </p:oleObj>
                    </mc:Choice>
                    <mc:Fallback>
                      <p:oleObj name="Prism 9" r:id="rId14" imgW="1677152" imgH="3261195" progId="Prism9.Document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48754" y="686211"/>
                              <a:ext cx="735013" cy="14255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" name="16 CuadroTexto"/>
                <p:cNvSpPr txBox="1">
                  <a:spLocks noChangeArrowheads="1"/>
                </p:cNvSpPr>
                <p:nvPr/>
              </p:nvSpPr>
              <p:spPr bwMode="auto">
                <a:xfrm>
                  <a:off x="4018825" y="2031221"/>
                  <a:ext cx="398722" cy="241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485" dirty="0">
                      <a:solidFill>
                        <a:srgbClr val="FA98C7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-a6</a:t>
                  </a:r>
                </a:p>
              </p:txBody>
            </p:sp>
            <p:sp>
              <p:nvSpPr>
                <p:cNvPr id="9" name="16 CuadroTexto"/>
                <p:cNvSpPr txBox="1">
                  <a:spLocks noChangeArrowheads="1"/>
                </p:cNvSpPr>
                <p:nvPr/>
              </p:nvSpPr>
              <p:spPr bwMode="auto">
                <a:xfrm>
                  <a:off x="4286384" y="2024477"/>
                  <a:ext cx="472816" cy="241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485" dirty="0">
                      <a:solidFill>
                        <a:srgbClr val="9F044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-md1</a:t>
                  </a:r>
                </a:p>
              </p:txBody>
            </p:sp>
          </p:grpSp>
          <p:sp>
            <p:nvSpPr>
              <p:cNvPr id="14" name="CuadroTexto 50"/>
              <p:cNvSpPr txBox="1">
                <a:spLocks noChangeArrowheads="1"/>
              </p:cNvSpPr>
              <p:nvPr/>
            </p:nvSpPr>
            <p:spPr bwMode="auto">
              <a:xfrm>
                <a:off x="888834" y="1187293"/>
                <a:ext cx="324628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6" name="CuadroTexto 112"/>
              <p:cNvSpPr txBox="1">
                <a:spLocks noChangeArrowheads="1"/>
              </p:cNvSpPr>
              <p:nvPr/>
            </p:nvSpPr>
            <p:spPr bwMode="auto">
              <a:xfrm>
                <a:off x="888834" y="1426760"/>
                <a:ext cx="324628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8" name="CuadroTexto 50"/>
              <p:cNvSpPr txBox="1">
                <a:spLocks noChangeArrowheads="1"/>
              </p:cNvSpPr>
              <p:nvPr/>
            </p:nvSpPr>
            <p:spPr bwMode="auto">
              <a:xfrm>
                <a:off x="888834" y="1658543"/>
                <a:ext cx="324628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9" name="CuadroTexto 50"/>
              <p:cNvSpPr txBox="1">
                <a:spLocks noChangeArrowheads="1"/>
              </p:cNvSpPr>
              <p:nvPr/>
            </p:nvSpPr>
            <p:spPr bwMode="auto">
              <a:xfrm>
                <a:off x="702850" y="801102"/>
                <a:ext cx="512179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1·10</a:t>
                </a:r>
                <a:r>
                  <a:rPr lang="en-US" altLang="es-ES" sz="554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CuadroTexto 50"/>
              <p:cNvSpPr txBox="1">
                <a:spLocks noChangeArrowheads="1"/>
              </p:cNvSpPr>
              <p:nvPr/>
            </p:nvSpPr>
            <p:spPr bwMode="auto">
              <a:xfrm>
                <a:off x="702850" y="415968"/>
                <a:ext cx="512178" cy="25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s-ES" sz="554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2·10</a:t>
                </a:r>
                <a:r>
                  <a:rPr lang="en-US" altLang="es-ES" sz="554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2" name="CuadroTexto 74">
              <a:extLst>
                <a:ext uri="{FF2B5EF4-FFF2-40B4-BE49-F238E27FC236}">
                  <a16:creationId xmlns:a16="http://schemas.microsoft.com/office/drawing/2014/main" xmlns="" id="{4C7481B6-BC97-0E4A-9379-8826F1D3D757}"/>
                </a:ext>
              </a:extLst>
            </p:cNvPr>
            <p:cNvSpPr txBox="1"/>
            <p:nvPr/>
          </p:nvSpPr>
          <p:spPr>
            <a:xfrm rot="16200000">
              <a:off x="-281047" y="959617"/>
              <a:ext cx="1710541" cy="37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</a:t>
              </a:r>
              <a:r>
                <a:rPr lang="en-US" sz="554" b="1" i="1" dirty="0">
                  <a:latin typeface="Arial" panose="020B0604020202020204" pitchFamily="34" charset="0"/>
                  <a:cs typeface="Arial" panose="020B0604020202020204" pitchFamily="34" charset="0"/>
                </a:rPr>
                <a:t>Atp6v0d2</a:t>
              </a:r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 mRNA level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AD772618-9E52-4C11-86D6-B60CDBAF6D06}"/>
              </a:ext>
            </a:extLst>
          </p:cNvPr>
          <p:cNvGrpSpPr/>
          <p:nvPr/>
        </p:nvGrpSpPr>
        <p:grpSpPr>
          <a:xfrm>
            <a:off x="4867378" y="277703"/>
            <a:ext cx="1626495" cy="1359962"/>
            <a:chOff x="2441389" y="369321"/>
            <a:chExt cx="2349382" cy="1964389"/>
          </a:xfrm>
        </p:grpSpPr>
        <p:graphicFrame>
          <p:nvGraphicFramePr>
            <p:cNvPr id="260" name="Objeto 20">
              <a:extLst>
                <a:ext uri="{FF2B5EF4-FFF2-40B4-BE49-F238E27FC236}">
                  <a16:creationId xmlns:a16="http://schemas.microsoft.com/office/drawing/2014/main" xmlns="" id="{CE2F0CC0-BB87-8443-AA4F-0B534292E2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90825" y="420688"/>
            <a:ext cx="1963738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Prism 8" r:id="rId16" imgW="4157407" imgH="3050865" progId="Prism8.Document">
                    <p:embed/>
                  </p:oleObj>
                </mc:Choice>
                <mc:Fallback>
                  <p:oleObj name="Prism 8" r:id="rId16" imgW="4157407" imgH="3050865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790825" y="420688"/>
                          <a:ext cx="1963738" cy="1438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7" name="CuadroTexto 50">
              <a:extLst>
                <a:ext uri="{FF2B5EF4-FFF2-40B4-BE49-F238E27FC236}">
                  <a16:creationId xmlns:a16="http://schemas.microsoft.com/office/drawing/2014/main" xmlns="" id="{FA5C9C5D-5201-9D49-8FF2-240F2BC98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542" y="1657452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69" name="CuadroTexto 50">
              <a:extLst>
                <a:ext uri="{FF2B5EF4-FFF2-40B4-BE49-F238E27FC236}">
                  <a16:creationId xmlns:a16="http://schemas.microsoft.com/office/drawing/2014/main" xmlns="" id="{46967FB5-36C1-5A4D-A269-694E5A08F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656" y="1130722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270" name="CuadroTexto 50">
              <a:extLst>
                <a:ext uri="{FF2B5EF4-FFF2-40B4-BE49-F238E27FC236}">
                  <a16:creationId xmlns:a16="http://schemas.microsoft.com/office/drawing/2014/main" xmlns="" id="{4210AFE7-1549-8646-B3FC-9E9A00E08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656" y="867339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73" name="CuadroTexto 50">
              <a:extLst>
                <a:ext uri="{FF2B5EF4-FFF2-40B4-BE49-F238E27FC236}">
                  <a16:creationId xmlns:a16="http://schemas.microsoft.com/office/drawing/2014/main" xmlns="" id="{CF48DC0F-EB28-B14D-B717-FA2E777FA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656" y="452454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284" name="CuadroTexto 50">
              <a:extLst>
                <a:ext uri="{FF2B5EF4-FFF2-40B4-BE49-F238E27FC236}">
                  <a16:creationId xmlns:a16="http://schemas.microsoft.com/office/drawing/2014/main" xmlns="" id="{46967FB5-36C1-5A4D-A269-694E5A08F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656" y="1394070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85" name="CuadroTexto 50">
              <a:extLst>
                <a:ext uri="{FF2B5EF4-FFF2-40B4-BE49-F238E27FC236}">
                  <a16:creationId xmlns:a16="http://schemas.microsoft.com/office/drawing/2014/main" xmlns="" id="{CF48DC0F-EB28-B14D-B717-FA2E777FA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656" y="661641"/>
              <a:ext cx="382512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53" name="CuadroTexto 74">
              <a:extLst>
                <a:ext uri="{FF2B5EF4-FFF2-40B4-BE49-F238E27FC236}">
                  <a16:creationId xmlns:a16="http://schemas.microsoft.com/office/drawing/2014/main" xmlns="" id="{89A94C79-AC44-764C-81AD-6939381F4F4A}"/>
                </a:ext>
              </a:extLst>
            </p:cNvPr>
            <p:cNvSpPr txBox="1"/>
            <p:nvPr/>
          </p:nvSpPr>
          <p:spPr>
            <a:xfrm rot="16200000">
              <a:off x="1777423" y="1033287"/>
              <a:ext cx="1584483" cy="25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</a:t>
              </a:r>
              <a:r>
                <a:rPr lang="en-US" sz="554" b="1" i="1" dirty="0"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 mRNA level</a:t>
              </a:r>
            </a:p>
          </p:txBody>
        </p:sp>
        <p:sp>
          <p:nvSpPr>
            <p:cNvPr id="158" name="CuadroTexto 157">
              <a:extLst>
                <a:ext uri="{FF2B5EF4-FFF2-40B4-BE49-F238E27FC236}">
                  <a16:creationId xmlns:a16="http://schemas.microsoft.com/office/drawing/2014/main" xmlns="" id="{227AAE36-E20D-4CF9-92EC-6A7357572826}"/>
                </a:ext>
              </a:extLst>
            </p:cNvPr>
            <p:cNvSpPr txBox="1"/>
            <p:nvPr/>
          </p:nvSpPr>
          <p:spPr>
            <a:xfrm>
              <a:off x="3043578" y="1953977"/>
              <a:ext cx="743723" cy="3797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defRPr>
              </a:lvl1pPr>
            </a:lstStyle>
            <a:p>
              <a:pPr algn="ctr"/>
              <a:r>
                <a:rPr lang="en-US" sz="554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Melan-a6</a:t>
              </a:r>
            </a:p>
            <a:p>
              <a:pPr algn="ctr"/>
              <a:r>
                <a:rPr lang="en-US" sz="554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  <a:r>
                <a:rPr lang="en-US" sz="554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-KO</a:t>
              </a:r>
            </a:p>
          </p:txBody>
        </p:sp>
        <p:sp>
          <p:nvSpPr>
            <p:cNvPr id="159" name="23 CuadroTexto">
              <a:extLst>
                <a:ext uri="{FF2B5EF4-FFF2-40B4-BE49-F238E27FC236}">
                  <a16:creationId xmlns:a16="http://schemas.microsoft.com/office/drawing/2014/main" xmlns="" id="{05AB6805-4A29-470A-8690-8D0ACB8C990F}"/>
                </a:ext>
              </a:extLst>
            </p:cNvPr>
            <p:cNvSpPr txBox="1"/>
            <p:nvPr/>
          </p:nvSpPr>
          <p:spPr>
            <a:xfrm>
              <a:off x="2725728" y="1770858"/>
              <a:ext cx="451977" cy="2411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</a:t>
              </a:r>
            </a:p>
          </p:txBody>
        </p:sp>
        <p:sp>
          <p:nvSpPr>
            <p:cNvPr id="160" name="24 CuadroTexto">
              <a:extLst>
                <a:ext uri="{FF2B5EF4-FFF2-40B4-BE49-F238E27FC236}">
                  <a16:creationId xmlns:a16="http://schemas.microsoft.com/office/drawing/2014/main" xmlns="" id="{62600063-F8FF-4D17-9167-B0F3490F723B}"/>
                </a:ext>
              </a:extLst>
            </p:cNvPr>
            <p:cNvSpPr txBox="1"/>
            <p:nvPr/>
          </p:nvSpPr>
          <p:spPr>
            <a:xfrm>
              <a:off x="2937624" y="1770858"/>
              <a:ext cx="484393" cy="24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5757F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6C24</a:t>
              </a:r>
            </a:p>
          </p:txBody>
        </p:sp>
        <p:sp>
          <p:nvSpPr>
            <p:cNvPr id="161" name="24 CuadroTexto">
              <a:extLst>
                <a:ext uri="{FF2B5EF4-FFF2-40B4-BE49-F238E27FC236}">
                  <a16:creationId xmlns:a16="http://schemas.microsoft.com/office/drawing/2014/main" xmlns="" id="{5D4A6088-4FA0-483C-BE67-34F6D6461F20}"/>
                </a:ext>
              </a:extLst>
            </p:cNvPr>
            <p:cNvSpPr txBox="1"/>
            <p:nvPr/>
          </p:nvSpPr>
          <p:spPr>
            <a:xfrm>
              <a:off x="3174487" y="1770858"/>
              <a:ext cx="484393" cy="24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6C34</a:t>
              </a:r>
            </a:p>
          </p:txBody>
        </p:sp>
        <p:sp>
          <p:nvSpPr>
            <p:cNvPr id="162" name="24 CuadroTexto">
              <a:extLst>
                <a:ext uri="{FF2B5EF4-FFF2-40B4-BE49-F238E27FC236}">
                  <a16:creationId xmlns:a16="http://schemas.microsoft.com/office/drawing/2014/main" xmlns="" id="{21BC5698-A22B-4A0B-993F-27A9735E748F}"/>
                </a:ext>
              </a:extLst>
            </p:cNvPr>
            <p:cNvSpPr txBox="1"/>
            <p:nvPr/>
          </p:nvSpPr>
          <p:spPr>
            <a:xfrm>
              <a:off x="3406487" y="1770858"/>
              <a:ext cx="484393" cy="24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000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6C35</a:t>
              </a:r>
            </a:p>
          </p:txBody>
        </p:sp>
        <p:sp>
          <p:nvSpPr>
            <p:cNvPr id="163" name="24 CuadroTexto">
              <a:extLst>
                <a:ext uri="{FF2B5EF4-FFF2-40B4-BE49-F238E27FC236}">
                  <a16:creationId xmlns:a16="http://schemas.microsoft.com/office/drawing/2014/main" xmlns="" id="{8B344852-EEF5-45D1-8428-534DAF8F1BC1}"/>
                </a:ext>
              </a:extLst>
            </p:cNvPr>
            <p:cNvSpPr txBox="1"/>
            <p:nvPr/>
          </p:nvSpPr>
          <p:spPr>
            <a:xfrm>
              <a:off x="3638487" y="1770858"/>
              <a:ext cx="484393" cy="24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0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6C45</a:t>
              </a:r>
            </a:p>
          </p:txBody>
        </p:sp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xmlns="" id="{32CAC0E7-F5E4-4AF9-8E8F-8F738C590855}"/>
                </a:ext>
              </a:extLst>
            </p:cNvPr>
            <p:cNvSpPr txBox="1"/>
            <p:nvPr/>
          </p:nvSpPr>
          <p:spPr>
            <a:xfrm>
              <a:off x="4005824" y="1953977"/>
              <a:ext cx="743723" cy="3797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defRPr>
              </a:lvl1pPr>
            </a:lstStyle>
            <a:p>
              <a:pPr algn="ctr"/>
              <a:r>
                <a:rPr lang="en-US" sz="554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B16F10</a:t>
              </a:r>
            </a:p>
            <a:p>
              <a:pPr algn="ctr"/>
              <a:r>
                <a:rPr lang="en-US" sz="554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  <a:r>
                <a:rPr lang="en-US" sz="554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-KO</a:t>
              </a:r>
            </a:p>
          </p:txBody>
        </p:sp>
        <p:sp>
          <p:nvSpPr>
            <p:cNvPr id="165" name="23 CuadroTexto">
              <a:extLst>
                <a:ext uri="{FF2B5EF4-FFF2-40B4-BE49-F238E27FC236}">
                  <a16:creationId xmlns:a16="http://schemas.microsoft.com/office/drawing/2014/main" xmlns="" id="{37185A11-E8AB-4B24-93FF-CB7A98E2B555}"/>
                </a:ext>
              </a:extLst>
            </p:cNvPr>
            <p:cNvSpPr txBox="1"/>
            <p:nvPr/>
          </p:nvSpPr>
          <p:spPr>
            <a:xfrm>
              <a:off x="3926573" y="1770858"/>
              <a:ext cx="451977" cy="2411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</a:t>
              </a:r>
            </a:p>
          </p:txBody>
        </p:sp>
        <p:sp>
          <p:nvSpPr>
            <p:cNvPr id="166" name="24 CuadroTexto">
              <a:extLst>
                <a:ext uri="{FF2B5EF4-FFF2-40B4-BE49-F238E27FC236}">
                  <a16:creationId xmlns:a16="http://schemas.microsoft.com/office/drawing/2014/main" xmlns="" id="{90E738B3-8AE0-42AB-B455-FCF20DEACCC6}"/>
                </a:ext>
              </a:extLst>
            </p:cNvPr>
            <p:cNvSpPr txBox="1"/>
            <p:nvPr/>
          </p:nvSpPr>
          <p:spPr>
            <a:xfrm>
              <a:off x="4142299" y="1770858"/>
              <a:ext cx="433452" cy="241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5C5</a:t>
              </a:r>
            </a:p>
          </p:txBody>
        </p:sp>
        <p:sp>
          <p:nvSpPr>
            <p:cNvPr id="167" name="24 CuadroTexto">
              <a:extLst>
                <a:ext uri="{FF2B5EF4-FFF2-40B4-BE49-F238E27FC236}">
                  <a16:creationId xmlns:a16="http://schemas.microsoft.com/office/drawing/2014/main" xmlns="" id="{9BC9C8C5-B29F-42D0-BC91-E07E81C0F355}"/>
                </a:ext>
              </a:extLst>
            </p:cNvPr>
            <p:cNvSpPr txBox="1"/>
            <p:nvPr/>
          </p:nvSpPr>
          <p:spPr>
            <a:xfrm>
              <a:off x="4394771" y="1770858"/>
              <a:ext cx="396000" cy="348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5" dirty="0">
                  <a:solidFill>
                    <a:srgbClr val="005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6C26</a:t>
              </a:r>
            </a:p>
          </p:txBody>
        </p:sp>
        <p:cxnSp>
          <p:nvCxnSpPr>
            <p:cNvPr id="168" name="Conector recto 167">
              <a:extLst>
                <a:ext uri="{FF2B5EF4-FFF2-40B4-BE49-F238E27FC236}">
                  <a16:creationId xmlns:a16="http://schemas.microsoft.com/office/drawing/2014/main" xmlns="" id="{581D30E7-EDAE-4F0A-90D7-D1D664D62A2B}"/>
                </a:ext>
              </a:extLst>
            </p:cNvPr>
            <p:cNvCxnSpPr>
              <a:stCxn id="159" idx="2"/>
              <a:endCxn id="163" idx="2"/>
            </p:cNvCxnSpPr>
            <p:nvPr/>
          </p:nvCxnSpPr>
          <p:spPr>
            <a:xfrm>
              <a:off x="2951717" y="2012035"/>
              <a:ext cx="9289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cto 168">
              <a:extLst>
                <a:ext uri="{FF2B5EF4-FFF2-40B4-BE49-F238E27FC236}">
                  <a16:creationId xmlns:a16="http://schemas.microsoft.com/office/drawing/2014/main" xmlns="" id="{EA74D68E-18B2-4D6C-BB3E-A495F7DC22D2}"/>
                </a:ext>
              </a:extLst>
            </p:cNvPr>
            <p:cNvCxnSpPr>
              <a:cxnSpLocks/>
              <a:stCxn id="165" idx="2"/>
              <a:endCxn id="167" idx="2"/>
            </p:cNvCxnSpPr>
            <p:nvPr/>
          </p:nvCxnSpPr>
          <p:spPr>
            <a:xfrm>
              <a:off x="4152562" y="2012035"/>
              <a:ext cx="440209" cy="1078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/>
          <p:nvPr/>
        </p:nvGrpSpPr>
        <p:grpSpPr>
          <a:xfrm>
            <a:off x="5396942" y="4358822"/>
            <a:ext cx="1273518" cy="1338356"/>
            <a:chOff x="3277972" y="5659793"/>
            <a:chExt cx="1839526" cy="1933181"/>
          </a:xfrm>
        </p:grpSpPr>
        <p:graphicFrame>
          <p:nvGraphicFramePr>
            <p:cNvPr id="342" name="Objeto 16">
              <a:extLst>
                <a:ext uri="{FF2B5EF4-FFF2-40B4-BE49-F238E27FC236}">
                  <a16:creationId xmlns:a16="http://schemas.microsoft.com/office/drawing/2014/main" xmlns="" id="{ADD45C77-B79E-3345-A6F9-7CFC5A637AB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2720" y="5662791"/>
            <a:ext cx="1228725" cy="1557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Prism 8" r:id="rId18" imgW="2578212" imgH="3273440" progId="Prism8.Document">
                    <p:embed/>
                  </p:oleObj>
                </mc:Choice>
                <mc:Fallback>
                  <p:oleObj name="Prism 8" r:id="rId18" imgW="2578212" imgH="3273440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842720" y="5662791"/>
                          <a:ext cx="1228725" cy="1557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" name="23 CuadroTexto">
              <a:extLst>
                <a:ext uri="{FF2B5EF4-FFF2-40B4-BE49-F238E27FC236}">
                  <a16:creationId xmlns:a16="http://schemas.microsoft.com/office/drawing/2014/main" xmlns="" id="{05A90BB3-4EA1-4340-A9D0-81ADFE03C53F}"/>
                </a:ext>
              </a:extLst>
            </p:cNvPr>
            <p:cNvSpPr txBox="1"/>
            <p:nvPr/>
          </p:nvSpPr>
          <p:spPr>
            <a:xfrm>
              <a:off x="3758145" y="7138378"/>
              <a:ext cx="586271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554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-CTR</a:t>
              </a:r>
            </a:p>
          </p:txBody>
        </p:sp>
        <p:sp>
          <p:nvSpPr>
            <p:cNvPr id="344" name="23 CuadroTexto">
              <a:extLst>
                <a:ext uri="{FF2B5EF4-FFF2-40B4-BE49-F238E27FC236}">
                  <a16:creationId xmlns:a16="http://schemas.microsoft.com/office/drawing/2014/main" xmlns="" id="{75FDFAB8-81FB-4346-892D-F073BFC65A64}"/>
                </a:ext>
              </a:extLst>
            </p:cNvPr>
            <p:cNvSpPr txBox="1"/>
            <p:nvPr/>
          </p:nvSpPr>
          <p:spPr>
            <a:xfrm>
              <a:off x="4142108" y="7138378"/>
              <a:ext cx="445030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 err="1">
                  <a:solidFill>
                    <a:srgbClr val="4102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554" dirty="0">
                  <a:solidFill>
                    <a:srgbClr val="4102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</a:t>
              </a:r>
            </a:p>
          </p:txBody>
        </p:sp>
        <p:sp>
          <p:nvSpPr>
            <p:cNvPr id="345" name="23 CuadroTexto">
              <a:extLst>
                <a:ext uri="{FF2B5EF4-FFF2-40B4-BE49-F238E27FC236}">
                  <a16:creationId xmlns:a16="http://schemas.microsoft.com/office/drawing/2014/main" xmlns="" id="{EB23BC7D-46F2-3844-9EA7-CC2758305161}"/>
                </a:ext>
              </a:extLst>
            </p:cNvPr>
            <p:cNvSpPr txBox="1"/>
            <p:nvPr/>
          </p:nvSpPr>
          <p:spPr>
            <a:xfrm>
              <a:off x="4667837" y="7138378"/>
              <a:ext cx="449661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 err="1">
                  <a:solidFill>
                    <a:srgbClr val="4102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554" dirty="0">
                  <a:solidFill>
                    <a:srgbClr val="4102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</a:t>
              </a:r>
            </a:p>
          </p:txBody>
        </p:sp>
        <p:sp>
          <p:nvSpPr>
            <p:cNvPr id="347" name="23 CuadroTexto">
              <a:extLst>
                <a:ext uri="{FF2B5EF4-FFF2-40B4-BE49-F238E27FC236}">
                  <a16:creationId xmlns:a16="http://schemas.microsoft.com/office/drawing/2014/main" xmlns="" id="{9D2F469D-47BD-D240-B57A-27226F632329}"/>
                </a:ext>
              </a:extLst>
            </p:cNvPr>
            <p:cNvSpPr txBox="1"/>
            <p:nvPr/>
          </p:nvSpPr>
          <p:spPr>
            <a:xfrm>
              <a:off x="4401723" y="7138378"/>
              <a:ext cx="445030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dirty="0" err="1">
                  <a:solidFill>
                    <a:srgbClr val="4102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554" dirty="0">
                  <a:solidFill>
                    <a:srgbClr val="4102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-B</a:t>
              </a:r>
            </a:p>
          </p:txBody>
        </p:sp>
        <p:sp>
          <p:nvSpPr>
            <p:cNvPr id="348" name="CuadroTexto 50">
              <a:extLst>
                <a:ext uri="{FF2B5EF4-FFF2-40B4-BE49-F238E27FC236}">
                  <a16:creationId xmlns:a16="http://schemas.microsoft.com/office/drawing/2014/main" xmlns="" id="{68EEBDC0-139B-B044-8400-3424F5879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9695" y="7011828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49" name="CuadroTexto 50">
              <a:extLst>
                <a:ext uri="{FF2B5EF4-FFF2-40B4-BE49-F238E27FC236}">
                  <a16:creationId xmlns:a16="http://schemas.microsoft.com/office/drawing/2014/main" xmlns="" id="{0F082598-C302-4E42-A463-1754F783B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300" y="6741389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350" name="CuadroTexto 50">
              <a:extLst>
                <a:ext uri="{FF2B5EF4-FFF2-40B4-BE49-F238E27FC236}">
                  <a16:creationId xmlns:a16="http://schemas.microsoft.com/office/drawing/2014/main" xmlns="" id="{FDDA895A-393E-8D46-BED8-74EFDAD09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300" y="6475196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351" name="CuadroTexto 50">
              <a:extLst>
                <a:ext uri="{FF2B5EF4-FFF2-40B4-BE49-F238E27FC236}">
                  <a16:creationId xmlns:a16="http://schemas.microsoft.com/office/drawing/2014/main" xmlns="" id="{05CF6913-6E0A-9C41-A852-E399001B9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300" y="6197737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1.5</a:t>
              </a:r>
            </a:p>
          </p:txBody>
        </p:sp>
        <p:sp>
          <p:nvSpPr>
            <p:cNvPr id="352" name="CuadroTexto 50">
              <a:extLst>
                <a:ext uri="{FF2B5EF4-FFF2-40B4-BE49-F238E27FC236}">
                  <a16:creationId xmlns:a16="http://schemas.microsoft.com/office/drawing/2014/main" xmlns="" id="{2A2184C2-4891-0747-8F4B-4A1E12C8B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300" y="5934444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2.0</a:t>
              </a:r>
            </a:p>
          </p:txBody>
        </p:sp>
        <p:sp>
          <p:nvSpPr>
            <p:cNvPr id="353" name="CuadroTexto 50">
              <a:extLst>
                <a:ext uri="{FF2B5EF4-FFF2-40B4-BE49-F238E27FC236}">
                  <a16:creationId xmlns:a16="http://schemas.microsoft.com/office/drawing/2014/main" xmlns="" id="{98110589-5DEB-3A4D-8E29-D65B9D64D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300" y="5659793"/>
              <a:ext cx="41029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</a:p>
          </p:txBody>
        </p:sp>
        <p:sp>
          <p:nvSpPr>
            <p:cNvPr id="354" name="CuadroTexto 126">
              <a:extLst>
                <a:ext uri="{FF2B5EF4-FFF2-40B4-BE49-F238E27FC236}">
                  <a16:creationId xmlns:a16="http://schemas.microsoft.com/office/drawing/2014/main" xmlns="" id="{2712DE6D-8F4C-794B-B457-58D8E8B15502}"/>
                </a:ext>
              </a:extLst>
            </p:cNvPr>
            <p:cNvSpPr txBox="1"/>
            <p:nvPr/>
          </p:nvSpPr>
          <p:spPr>
            <a:xfrm rot="16200000">
              <a:off x="2766911" y="6290749"/>
              <a:ext cx="1401855" cy="37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tyrosine hydroxylase activity</a:t>
              </a:r>
            </a:p>
          </p:txBody>
        </p:sp>
        <p:sp>
          <p:nvSpPr>
            <p:cNvPr id="182" name="24 CuadroTexto"/>
            <p:cNvSpPr txBox="1"/>
            <p:nvPr/>
          </p:nvSpPr>
          <p:spPr>
            <a:xfrm>
              <a:off x="4274721" y="7336422"/>
              <a:ext cx="813186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si-</a:t>
              </a:r>
              <a:r>
                <a:rPr lang="en-US" sz="554" i="1" dirty="0">
                  <a:latin typeface="Arial" panose="020B0604020202020204" pitchFamily="34" charset="0"/>
                  <a:cs typeface="Arial" panose="020B0604020202020204" pitchFamily="34" charset="0"/>
                </a:rPr>
                <a:t>Atp6v0d2</a:t>
              </a:r>
            </a:p>
          </p:txBody>
        </p:sp>
        <p:cxnSp>
          <p:nvCxnSpPr>
            <p:cNvPr id="183" name="37 Conector recto"/>
            <p:cNvCxnSpPr>
              <a:stCxn id="344" idx="2"/>
              <a:endCxn id="345" idx="2"/>
            </p:cNvCxnSpPr>
            <p:nvPr/>
          </p:nvCxnSpPr>
          <p:spPr bwMode="auto">
            <a:xfrm>
              <a:off x="4364623" y="7394930"/>
              <a:ext cx="528044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7D72275-B504-194E-9F0B-7B031839B99F}"/>
              </a:ext>
            </a:extLst>
          </p:cNvPr>
          <p:cNvGrpSpPr/>
          <p:nvPr/>
        </p:nvGrpSpPr>
        <p:grpSpPr>
          <a:xfrm>
            <a:off x="5673669" y="3294904"/>
            <a:ext cx="1100825" cy="551061"/>
            <a:chOff x="5318100" y="4422683"/>
            <a:chExt cx="1590080" cy="795977"/>
          </a:xfrm>
        </p:grpSpPr>
        <p:sp>
          <p:nvSpPr>
            <p:cNvPr id="299" name="51 CuadroTexto"/>
            <p:cNvSpPr txBox="1"/>
            <p:nvPr/>
          </p:nvSpPr>
          <p:spPr>
            <a:xfrm>
              <a:off x="5318100" y="4684918"/>
              <a:ext cx="46818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34 –</a:t>
              </a:r>
            </a:p>
          </p:txBody>
        </p:sp>
        <p:sp>
          <p:nvSpPr>
            <p:cNvPr id="295" name="79 CuadroTexto"/>
            <p:cNvSpPr txBox="1"/>
            <p:nvPr/>
          </p:nvSpPr>
          <p:spPr>
            <a:xfrm>
              <a:off x="5321026" y="4838926"/>
              <a:ext cx="46818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43 –</a:t>
              </a:r>
            </a:p>
          </p:txBody>
        </p:sp>
        <p:pic>
          <p:nvPicPr>
            <p:cNvPr id="296" name="Picture 2" descr="D:\Documents and Settings\Julia\Mis documentos\Dropbox\ORGANIZAR\20160422\2atp6_5' 20160422_111845_Ch\2atp6_5'_2.bmp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6" t="69092" r="66341" b="25881"/>
            <a:stretch/>
          </p:blipFill>
          <p:spPr bwMode="auto">
            <a:xfrm>
              <a:off x="5598081" y="4591573"/>
              <a:ext cx="575972" cy="25252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290" name="66 CuadroTexto"/>
            <p:cNvSpPr txBox="1"/>
            <p:nvPr/>
          </p:nvSpPr>
          <p:spPr>
            <a:xfrm>
              <a:off x="5561721" y="4422683"/>
              <a:ext cx="41724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rgbClr val="FA98C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-a6</a:t>
              </a:r>
            </a:p>
          </p:txBody>
        </p:sp>
        <p:sp>
          <p:nvSpPr>
            <p:cNvPr id="291" name="67 CuadroTexto"/>
            <p:cNvSpPr txBox="1"/>
            <p:nvPr/>
          </p:nvSpPr>
          <p:spPr>
            <a:xfrm>
              <a:off x="5847197" y="4422683"/>
              <a:ext cx="502915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solidFill>
                    <a:srgbClr val="9F04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-md1</a:t>
              </a:r>
            </a:p>
          </p:txBody>
        </p:sp>
        <p:pic>
          <p:nvPicPr>
            <p:cNvPr id="294" name="Picture 4" descr="D:\Documents and Settings\Julia\Mis documentos\Dropbox\ORGANIZAR\20160504\1_erk_38'' 20160504_111534_Ch\1_erk_38''.bmp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9" t="60532" r="67645" b="35687"/>
            <a:stretch/>
          </p:blipFill>
          <p:spPr bwMode="auto">
            <a:xfrm>
              <a:off x="5598082" y="4878326"/>
              <a:ext cx="575971" cy="18498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144" name="63 CuadroTexto">
              <a:extLst>
                <a:ext uri="{FF2B5EF4-FFF2-40B4-BE49-F238E27FC236}">
                  <a16:creationId xmlns:a16="http://schemas.microsoft.com/office/drawing/2014/main" xmlns="" id="{D278083C-BEF9-234B-A14A-6FAB5417B5C7}"/>
                </a:ext>
              </a:extLst>
            </p:cNvPr>
            <p:cNvSpPr txBox="1"/>
            <p:nvPr/>
          </p:nvSpPr>
          <p:spPr>
            <a:xfrm>
              <a:off x="6129580" y="4616737"/>
              <a:ext cx="778600" cy="25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4" dirty="0">
                  <a:latin typeface="Arial" panose="020B0604020202020204" pitchFamily="34" charset="0"/>
                  <a:cs typeface="Arial" panose="020B0604020202020204" pitchFamily="34" charset="0"/>
                </a:rPr>
                <a:t>ATP6V0D2</a:t>
              </a:r>
              <a:endParaRPr lang="en-US" sz="55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63 CuadroTexto">
              <a:extLst>
                <a:ext uri="{FF2B5EF4-FFF2-40B4-BE49-F238E27FC236}">
                  <a16:creationId xmlns:a16="http://schemas.microsoft.com/office/drawing/2014/main" xmlns="" id="{82FC8C49-5F18-014F-9F09-2099BB36133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129580" y="4838927"/>
              <a:ext cx="513282" cy="37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554" dirty="0">
                  <a:latin typeface="Arial" panose="020B0604020202020204" pitchFamily="34" charset="0"/>
                  <a:cs typeface="Arial" panose="020B0604020202020204" pitchFamily="34" charset="0"/>
                </a:rPr>
                <a:t>ERK2</a:t>
              </a:r>
              <a:endParaRPr lang="en-US" sz="55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9" name="Grupo 138">
            <a:extLst>
              <a:ext uri="{FF2B5EF4-FFF2-40B4-BE49-F238E27FC236}">
                <a16:creationId xmlns:a16="http://schemas.microsoft.com/office/drawing/2014/main" xmlns="" id="{9D9E5C3E-681E-404C-8B0A-9EDDD6D536CB}"/>
              </a:ext>
            </a:extLst>
          </p:cNvPr>
          <p:cNvGrpSpPr/>
          <p:nvPr/>
        </p:nvGrpSpPr>
        <p:grpSpPr>
          <a:xfrm>
            <a:off x="6707627" y="35861"/>
            <a:ext cx="1616475" cy="1721856"/>
            <a:chOff x="296602" y="2345876"/>
            <a:chExt cx="2334907" cy="2487125"/>
          </a:xfrm>
        </p:grpSpPr>
        <p:graphicFrame>
          <p:nvGraphicFramePr>
            <p:cNvPr id="140" name="Objeto 139">
              <a:extLst>
                <a:ext uri="{FF2B5EF4-FFF2-40B4-BE49-F238E27FC236}">
                  <a16:creationId xmlns:a16="http://schemas.microsoft.com/office/drawing/2014/main" xmlns="" id="{005B01F7-654D-49B9-9231-F15F36AB99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5994" y="2534668"/>
            <a:ext cx="2025650" cy="190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" name="Prism 8" r:id="rId22" imgW="3471348" imgH="3273440" progId="Prism8.Document">
                    <p:embed/>
                  </p:oleObj>
                </mc:Choice>
                <mc:Fallback>
                  <p:oleObj name="Prism 8" r:id="rId22" imgW="3471348" imgH="3273440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85994" y="2534668"/>
                          <a:ext cx="2025650" cy="1908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" name="23 CuadroTexto">
              <a:extLst>
                <a:ext uri="{FF2B5EF4-FFF2-40B4-BE49-F238E27FC236}">
                  <a16:creationId xmlns:a16="http://schemas.microsoft.com/office/drawing/2014/main" xmlns="" id="{ED2B08FC-509F-48DB-BFDD-9C2B6D096269}"/>
                </a:ext>
              </a:extLst>
            </p:cNvPr>
            <p:cNvSpPr txBox="1"/>
            <p:nvPr/>
          </p:nvSpPr>
          <p:spPr>
            <a:xfrm>
              <a:off x="464590" y="4370181"/>
              <a:ext cx="586272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554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554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-CTR</a:t>
              </a:r>
            </a:p>
          </p:txBody>
        </p:sp>
        <p:sp>
          <p:nvSpPr>
            <p:cNvPr id="146" name="23 CuadroTexto">
              <a:extLst>
                <a:ext uri="{FF2B5EF4-FFF2-40B4-BE49-F238E27FC236}">
                  <a16:creationId xmlns:a16="http://schemas.microsoft.com/office/drawing/2014/main" xmlns="" id="{88724A7B-03C4-4A44-A697-F8C03082E672}"/>
                </a:ext>
              </a:extLst>
            </p:cNvPr>
            <p:cNvSpPr txBox="1"/>
            <p:nvPr/>
          </p:nvSpPr>
          <p:spPr>
            <a:xfrm>
              <a:off x="853740" y="4370181"/>
              <a:ext cx="491339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554" dirty="0">
                  <a:solidFill>
                    <a:srgbClr val="A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si-01</a:t>
              </a:r>
            </a:p>
          </p:txBody>
        </p:sp>
        <p:sp>
          <p:nvSpPr>
            <p:cNvPr id="147" name="23 CuadroTexto">
              <a:extLst>
                <a:ext uri="{FF2B5EF4-FFF2-40B4-BE49-F238E27FC236}">
                  <a16:creationId xmlns:a16="http://schemas.microsoft.com/office/drawing/2014/main" xmlns="" id="{65C4E97A-9B00-4D60-9950-7EA55A5B668E}"/>
                </a:ext>
              </a:extLst>
            </p:cNvPr>
            <p:cNvSpPr txBox="1"/>
            <p:nvPr/>
          </p:nvSpPr>
          <p:spPr>
            <a:xfrm>
              <a:off x="1172001" y="4370181"/>
              <a:ext cx="491339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554" dirty="0">
                  <a:solidFill>
                    <a:srgbClr val="F9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si-04</a:t>
              </a:r>
            </a:p>
          </p:txBody>
        </p:sp>
        <p:sp>
          <p:nvSpPr>
            <p:cNvPr id="149" name="23 CuadroTexto">
              <a:extLst>
                <a:ext uri="{FF2B5EF4-FFF2-40B4-BE49-F238E27FC236}">
                  <a16:creationId xmlns:a16="http://schemas.microsoft.com/office/drawing/2014/main" xmlns="" id="{6CE030E7-4E91-41EA-9A4F-1742E4A49CE5}"/>
                </a:ext>
              </a:extLst>
            </p:cNvPr>
            <p:cNvSpPr txBox="1"/>
            <p:nvPr/>
          </p:nvSpPr>
          <p:spPr>
            <a:xfrm>
              <a:off x="1440476" y="4370181"/>
              <a:ext cx="586272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554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en-US" sz="554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-CTR</a:t>
              </a:r>
            </a:p>
          </p:txBody>
        </p:sp>
        <p:sp>
          <p:nvSpPr>
            <p:cNvPr id="150" name="23 CuadroTexto">
              <a:extLst>
                <a:ext uri="{FF2B5EF4-FFF2-40B4-BE49-F238E27FC236}">
                  <a16:creationId xmlns:a16="http://schemas.microsoft.com/office/drawing/2014/main" xmlns="" id="{D0190C05-05AE-479B-9B94-EB32038057C2}"/>
                </a:ext>
              </a:extLst>
            </p:cNvPr>
            <p:cNvSpPr txBox="1"/>
            <p:nvPr/>
          </p:nvSpPr>
          <p:spPr>
            <a:xfrm>
              <a:off x="1808523" y="4370181"/>
              <a:ext cx="491339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554" dirty="0">
                  <a:solidFill>
                    <a:srgbClr val="A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si-01</a:t>
              </a:r>
            </a:p>
          </p:txBody>
        </p:sp>
        <p:sp>
          <p:nvSpPr>
            <p:cNvPr id="151" name="23 CuadroTexto">
              <a:extLst>
                <a:ext uri="{FF2B5EF4-FFF2-40B4-BE49-F238E27FC236}">
                  <a16:creationId xmlns:a16="http://schemas.microsoft.com/office/drawing/2014/main" xmlns="" id="{3A28DAE0-BDD8-4182-8C39-9E09F2A4E0B2}"/>
                </a:ext>
              </a:extLst>
            </p:cNvPr>
            <p:cNvSpPr txBox="1"/>
            <p:nvPr/>
          </p:nvSpPr>
          <p:spPr>
            <a:xfrm>
              <a:off x="2126786" y="4370181"/>
              <a:ext cx="491339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554" dirty="0">
                  <a:solidFill>
                    <a:srgbClr val="F9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si-04</a:t>
              </a:r>
            </a:p>
          </p:txBody>
        </p:sp>
        <p:sp>
          <p:nvSpPr>
            <p:cNvPr id="154" name="24 CuadroTexto">
              <a:extLst>
                <a:ext uri="{FF2B5EF4-FFF2-40B4-BE49-F238E27FC236}">
                  <a16:creationId xmlns:a16="http://schemas.microsoft.com/office/drawing/2014/main" xmlns="" id="{645D899C-AB16-414E-B541-7CCC3249B792}"/>
                </a:ext>
              </a:extLst>
            </p:cNvPr>
            <p:cNvSpPr txBox="1"/>
            <p:nvPr/>
          </p:nvSpPr>
          <p:spPr>
            <a:xfrm>
              <a:off x="1010990" y="4576449"/>
              <a:ext cx="669627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si-</a:t>
              </a:r>
              <a:r>
                <a:rPr lang="en-US" sz="554" i="1" dirty="0"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</a:p>
          </p:txBody>
        </p:sp>
        <p:cxnSp>
          <p:nvCxnSpPr>
            <p:cNvPr id="170" name="37 Conector recto">
              <a:extLst>
                <a:ext uri="{FF2B5EF4-FFF2-40B4-BE49-F238E27FC236}">
                  <a16:creationId xmlns:a16="http://schemas.microsoft.com/office/drawing/2014/main" xmlns="" id="{17EBA20B-3616-42AD-BB50-AAA88231B193}"/>
                </a:ext>
              </a:extLst>
            </p:cNvPr>
            <p:cNvCxnSpPr/>
            <p:nvPr/>
          </p:nvCxnSpPr>
          <p:spPr bwMode="auto">
            <a:xfrm>
              <a:off x="728226" y="2762772"/>
              <a:ext cx="792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37 Conector recto">
              <a:extLst>
                <a:ext uri="{FF2B5EF4-FFF2-40B4-BE49-F238E27FC236}">
                  <a16:creationId xmlns:a16="http://schemas.microsoft.com/office/drawing/2014/main" xmlns="" id="{E69C709C-3D2F-4513-93E7-D0E898F5493D}"/>
                </a:ext>
              </a:extLst>
            </p:cNvPr>
            <p:cNvCxnSpPr/>
            <p:nvPr/>
          </p:nvCxnSpPr>
          <p:spPr bwMode="auto">
            <a:xfrm>
              <a:off x="1699043" y="2762772"/>
              <a:ext cx="792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CuadroTexto 50">
              <a:extLst>
                <a:ext uri="{FF2B5EF4-FFF2-40B4-BE49-F238E27FC236}">
                  <a16:creationId xmlns:a16="http://schemas.microsoft.com/office/drawing/2014/main" xmlns="" id="{DC39F806-77AA-40FC-9914-A0ABD571A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79" y="3401448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73" name="CuadroTexto 112">
              <a:extLst>
                <a:ext uri="{FF2B5EF4-FFF2-40B4-BE49-F238E27FC236}">
                  <a16:creationId xmlns:a16="http://schemas.microsoft.com/office/drawing/2014/main" xmlns="" id="{E164C04E-0B95-4CDB-97C6-E63382CC2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79" y="3813589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74" name="CuadroTexto 50">
              <a:extLst>
                <a:ext uri="{FF2B5EF4-FFF2-40B4-BE49-F238E27FC236}">
                  <a16:creationId xmlns:a16="http://schemas.microsoft.com/office/drawing/2014/main" xmlns="" id="{16017A10-F5C2-416F-A6B1-971D607DA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79" y="4225731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5" name="CuadroTexto 50">
              <a:extLst>
                <a:ext uri="{FF2B5EF4-FFF2-40B4-BE49-F238E27FC236}">
                  <a16:creationId xmlns:a16="http://schemas.microsoft.com/office/drawing/2014/main" xmlns="" id="{FEF3AD4B-306A-441D-AE76-0B7435720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79" y="2989307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84" name="CuadroTexto 50">
              <a:extLst>
                <a:ext uri="{FF2B5EF4-FFF2-40B4-BE49-F238E27FC236}">
                  <a16:creationId xmlns:a16="http://schemas.microsoft.com/office/drawing/2014/main" xmlns="" id="{065C69C3-2D8D-4CFC-BBE4-E025CB3963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79" y="2577166"/>
              <a:ext cx="324627" cy="2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es-E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5" name="16 CuadroTexto">
              <a:extLst>
                <a:ext uri="{FF2B5EF4-FFF2-40B4-BE49-F238E27FC236}">
                  <a16:creationId xmlns:a16="http://schemas.microsoft.com/office/drawing/2014/main" xmlns="" id="{5AAC5600-4507-4CC0-81FA-3A5494A7D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363" y="2566541"/>
              <a:ext cx="732145" cy="25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54" b="1" i="1" dirty="0">
                  <a:solidFill>
                    <a:srgbClr val="4102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Atp6v0d2</a:t>
              </a:r>
            </a:p>
          </p:txBody>
        </p:sp>
        <p:sp>
          <p:nvSpPr>
            <p:cNvPr id="186" name="16 CuadroTexto">
              <a:extLst>
                <a:ext uri="{FF2B5EF4-FFF2-40B4-BE49-F238E27FC236}">
                  <a16:creationId xmlns:a16="http://schemas.microsoft.com/office/drawing/2014/main" xmlns="" id="{55BDD8FE-3F6B-4197-B7BD-03F799742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793" y="2566541"/>
              <a:ext cx="574695" cy="25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54" b="1" i="1" dirty="0">
                  <a:solidFill>
                    <a:srgbClr val="8C7D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</a:p>
          </p:txBody>
        </p:sp>
        <p:sp>
          <p:nvSpPr>
            <p:cNvPr id="187" name="CuadroTexto 186">
              <a:extLst>
                <a:ext uri="{FF2B5EF4-FFF2-40B4-BE49-F238E27FC236}">
                  <a16:creationId xmlns:a16="http://schemas.microsoft.com/office/drawing/2014/main" xmlns="" id="{32A3FD0A-CFD6-4D3B-820B-8B775F90CD2E}"/>
                </a:ext>
              </a:extLst>
            </p:cNvPr>
            <p:cNvSpPr txBox="1"/>
            <p:nvPr/>
          </p:nvSpPr>
          <p:spPr>
            <a:xfrm>
              <a:off x="1059044" y="2345876"/>
              <a:ext cx="1165133" cy="25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defRPr>
              </a:lvl1pPr>
            </a:lstStyle>
            <a:p>
              <a:pPr algn="ctr"/>
              <a:r>
                <a:rPr lang="en-US" sz="554" b="1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Melan-a6 si-</a:t>
              </a:r>
              <a:r>
                <a:rPr lang="en-US" sz="554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</a:p>
          </p:txBody>
        </p:sp>
        <p:sp>
          <p:nvSpPr>
            <p:cNvPr id="188" name="CuadroTexto 74">
              <a:extLst>
                <a:ext uri="{FF2B5EF4-FFF2-40B4-BE49-F238E27FC236}">
                  <a16:creationId xmlns:a16="http://schemas.microsoft.com/office/drawing/2014/main" xmlns="" id="{2981B3CD-24AE-4C94-9949-0824834C421B}"/>
                </a:ext>
              </a:extLst>
            </p:cNvPr>
            <p:cNvSpPr txBox="1"/>
            <p:nvPr/>
          </p:nvSpPr>
          <p:spPr>
            <a:xfrm rot="16200000">
              <a:off x="-205156" y="3400260"/>
              <a:ext cx="1260068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54" b="1" dirty="0">
                  <a:latin typeface="Arial" panose="020B0604020202020204" pitchFamily="34" charset="0"/>
                  <a:cs typeface="Arial" panose="020B0604020202020204" pitchFamily="34" charset="0"/>
                </a:rPr>
                <a:t>Relative mRNA level</a:t>
              </a:r>
            </a:p>
          </p:txBody>
        </p:sp>
        <p:cxnSp>
          <p:nvCxnSpPr>
            <p:cNvPr id="189" name="Conector recto 188">
              <a:extLst>
                <a:ext uri="{FF2B5EF4-FFF2-40B4-BE49-F238E27FC236}">
                  <a16:creationId xmlns:a16="http://schemas.microsoft.com/office/drawing/2014/main" xmlns="" id="{DACF2569-F184-4027-A48B-24D5A2F4D544}"/>
                </a:ext>
              </a:extLst>
            </p:cNvPr>
            <p:cNvCxnSpPr>
              <a:stCxn id="185" idx="0"/>
              <a:endCxn id="186" idx="0"/>
            </p:cNvCxnSpPr>
            <p:nvPr/>
          </p:nvCxnSpPr>
          <p:spPr>
            <a:xfrm>
              <a:off x="1170435" y="2566541"/>
              <a:ext cx="98970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24 CuadroTexto">
              <a:extLst>
                <a:ext uri="{FF2B5EF4-FFF2-40B4-BE49-F238E27FC236}">
                  <a16:creationId xmlns:a16="http://schemas.microsoft.com/office/drawing/2014/main" xmlns="" id="{BE7EC089-CD83-4C85-ABF7-916350EE7A00}"/>
                </a:ext>
              </a:extLst>
            </p:cNvPr>
            <p:cNvSpPr txBox="1"/>
            <p:nvPr/>
          </p:nvSpPr>
          <p:spPr>
            <a:xfrm>
              <a:off x="1961882" y="4576449"/>
              <a:ext cx="669627" cy="25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4" dirty="0">
                  <a:latin typeface="Arial" panose="020B0604020202020204" pitchFamily="34" charset="0"/>
                  <a:cs typeface="Arial" panose="020B0604020202020204" pitchFamily="34" charset="0"/>
                </a:rPr>
                <a:t>si-</a:t>
              </a:r>
              <a:r>
                <a:rPr lang="en-US" sz="554" i="1" dirty="0">
                  <a:latin typeface="Arial" panose="020B0604020202020204" pitchFamily="34" charset="0"/>
                  <a:cs typeface="Arial" panose="020B0604020202020204" pitchFamily="34" charset="0"/>
                </a:rPr>
                <a:t>Mgrn1</a:t>
              </a:r>
            </a:p>
          </p:txBody>
        </p:sp>
        <p:cxnSp>
          <p:nvCxnSpPr>
            <p:cNvPr id="192" name="37 Conector recto">
              <a:extLst>
                <a:ext uri="{FF2B5EF4-FFF2-40B4-BE49-F238E27FC236}">
                  <a16:creationId xmlns:a16="http://schemas.microsoft.com/office/drawing/2014/main" xmlns="" id="{803B1F0A-24A1-4FC2-8E44-4AAAA1DE561C}"/>
                </a:ext>
              </a:extLst>
            </p:cNvPr>
            <p:cNvCxnSpPr>
              <a:stCxn id="146" idx="2"/>
              <a:endCxn id="147" idx="2"/>
            </p:cNvCxnSpPr>
            <p:nvPr/>
          </p:nvCxnSpPr>
          <p:spPr bwMode="auto">
            <a:xfrm>
              <a:off x="1099409" y="4626733"/>
              <a:ext cx="31826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37 Conector recto">
              <a:extLst>
                <a:ext uri="{FF2B5EF4-FFF2-40B4-BE49-F238E27FC236}">
                  <a16:creationId xmlns:a16="http://schemas.microsoft.com/office/drawing/2014/main" xmlns="" id="{312FDDEE-41FA-47D8-AE74-AA32D2A89F39}"/>
                </a:ext>
              </a:extLst>
            </p:cNvPr>
            <p:cNvCxnSpPr>
              <a:stCxn id="150" idx="2"/>
              <a:endCxn id="151" idx="2"/>
            </p:cNvCxnSpPr>
            <p:nvPr/>
          </p:nvCxnSpPr>
          <p:spPr bwMode="auto">
            <a:xfrm>
              <a:off x="2054192" y="4626733"/>
              <a:ext cx="31826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CuadroTexto 141">
            <a:extLst>
              <a:ext uri="{FF2B5EF4-FFF2-40B4-BE49-F238E27FC236}">
                <a16:creationId xmlns:a16="http://schemas.microsoft.com/office/drawing/2014/main" xmlns="" id="{926F277C-0B2F-4C67-BF00-80C80F55D89E}"/>
              </a:ext>
            </a:extLst>
          </p:cNvPr>
          <p:cNvSpPr txBox="1"/>
          <p:nvPr/>
        </p:nvSpPr>
        <p:spPr>
          <a:xfrm>
            <a:off x="7512390" y="6649012"/>
            <a:ext cx="938078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69" b="1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969" b="1" dirty="0">
                <a:latin typeface="Arial" panose="020B0604020202020204" pitchFamily="34" charset="0"/>
                <a:cs typeface="Arial" panose="020B0604020202020204" pitchFamily="34" charset="0"/>
              </a:rPr>
              <a:t> Fig S5</a:t>
            </a:r>
          </a:p>
        </p:txBody>
      </p:sp>
      <p:grpSp>
        <p:nvGrpSpPr>
          <p:cNvPr id="211" name="Grupo 210">
            <a:extLst>
              <a:ext uri="{FF2B5EF4-FFF2-40B4-BE49-F238E27FC236}">
                <a16:creationId xmlns:a16="http://schemas.microsoft.com/office/drawing/2014/main" xmlns="" id="{4B4A31B4-25F3-4AB2-B324-1A1779565C2F}"/>
              </a:ext>
            </a:extLst>
          </p:cNvPr>
          <p:cNvGrpSpPr/>
          <p:nvPr/>
        </p:nvGrpSpPr>
        <p:grpSpPr>
          <a:xfrm>
            <a:off x="6730936" y="2151630"/>
            <a:ext cx="1623018" cy="1763039"/>
            <a:chOff x="7355986" y="4087688"/>
            <a:chExt cx="2344360" cy="2546612"/>
          </a:xfrm>
        </p:grpSpPr>
        <p:grpSp>
          <p:nvGrpSpPr>
            <p:cNvPr id="225" name="Grupo 224">
              <a:extLst>
                <a:ext uri="{FF2B5EF4-FFF2-40B4-BE49-F238E27FC236}">
                  <a16:creationId xmlns:a16="http://schemas.microsoft.com/office/drawing/2014/main" xmlns="" id="{52CCB8DB-3338-4480-81BE-66B0085AC8F9}"/>
                </a:ext>
              </a:extLst>
            </p:cNvPr>
            <p:cNvGrpSpPr/>
            <p:nvPr/>
          </p:nvGrpSpPr>
          <p:grpSpPr>
            <a:xfrm>
              <a:off x="7355986" y="4087688"/>
              <a:ext cx="2344360" cy="2546612"/>
              <a:chOff x="7355986" y="4087688"/>
              <a:chExt cx="2344360" cy="2546612"/>
            </a:xfrm>
          </p:grpSpPr>
          <p:grpSp>
            <p:nvGrpSpPr>
              <p:cNvPr id="227" name="Grupo 226">
                <a:extLst>
                  <a:ext uri="{FF2B5EF4-FFF2-40B4-BE49-F238E27FC236}">
                    <a16:creationId xmlns:a16="http://schemas.microsoft.com/office/drawing/2014/main" xmlns="" id="{A935025A-C3A9-49BE-9DF0-B190553BBF94}"/>
                  </a:ext>
                </a:extLst>
              </p:cNvPr>
              <p:cNvGrpSpPr/>
              <p:nvPr/>
            </p:nvGrpSpPr>
            <p:grpSpPr>
              <a:xfrm>
                <a:off x="7355986" y="4673355"/>
                <a:ext cx="1670729" cy="1960945"/>
                <a:chOff x="443359" y="5627509"/>
                <a:chExt cx="1670729" cy="1960945"/>
              </a:xfrm>
            </p:grpSpPr>
            <p:grpSp>
              <p:nvGrpSpPr>
                <p:cNvPr id="237" name="Grupo 236">
                  <a:extLst>
                    <a:ext uri="{FF2B5EF4-FFF2-40B4-BE49-F238E27FC236}">
                      <a16:creationId xmlns:a16="http://schemas.microsoft.com/office/drawing/2014/main" xmlns="" id="{CEFE3054-F099-4213-8611-851379893FC2}"/>
                    </a:ext>
                  </a:extLst>
                </p:cNvPr>
                <p:cNvGrpSpPr/>
                <p:nvPr/>
              </p:nvGrpSpPr>
              <p:grpSpPr>
                <a:xfrm>
                  <a:off x="510614" y="5683297"/>
                  <a:ext cx="1603474" cy="1711634"/>
                  <a:chOff x="510614" y="5526773"/>
                  <a:chExt cx="1603474" cy="1711634"/>
                </a:xfrm>
              </p:grpSpPr>
              <p:graphicFrame>
                <p:nvGraphicFramePr>
                  <p:cNvPr id="241" name="Objeto 16">
                    <a:extLst>
                      <a:ext uri="{FF2B5EF4-FFF2-40B4-BE49-F238E27FC236}">
                        <a16:creationId xmlns:a16="http://schemas.microsoft.com/office/drawing/2014/main" xmlns="" id="{FC0D187C-BCB9-4EC0-AF2D-6DAD523E209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849423" y="5526773"/>
                  <a:ext cx="1228725" cy="155733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27" name="Prism 8" r:id="rId24" imgW="2578212" imgH="3273440" progId="Prism8.Document">
                          <p:embed/>
                        </p:oleObj>
                      </mc:Choice>
                      <mc:Fallback>
                        <p:oleObj name="Prism 8" r:id="rId24" imgW="2578212" imgH="3273440" progId="Prism8.Document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2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849423" y="5526773"/>
                                <a:ext cx="1228725" cy="1557338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42" name="23 CuadroTexto">
                    <a:extLst>
                      <a:ext uri="{FF2B5EF4-FFF2-40B4-BE49-F238E27FC236}">
                        <a16:creationId xmlns:a16="http://schemas.microsoft.com/office/drawing/2014/main" xmlns="" id="{56A7BD7E-70F2-4C53-A5DE-22B1A39E16B7}"/>
                      </a:ext>
                    </a:extLst>
                  </p:cNvPr>
                  <p:cNvSpPr txBox="1"/>
                  <p:nvPr/>
                </p:nvSpPr>
                <p:spPr>
                  <a:xfrm>
                    <a:off x="754735" y="6981855"/>
                    <a:ext cx="586271" cy="2565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54" dirty="0" err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si</a:t>
                    </a:r>
                    <a:r>
                      <a:rPr lang="en-US" sz="554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-CTR</a:t>
                    </a:r>
                  </a:p>
                </p:txBody>
              </p:sp>
              <p:sp>
                <p:nvSpPr>
                  <p:cNvPr id="243" name="23 CuadroTexto">
                    <a:extLst>
                      <a:ext uri="{FF2B5EF4-FFF2-40B4-BE49-F238E27FC236}">
                        <a16:creationId xmlns:a16="http://schemas.microsoft.com/office/drawing/2014/main" xmlns="" id="{47AA0DC4-2EE6-4371-96FB-24035BCCCC72}"/>
                      </a:ext>
                    </a:extLst>
                  </p:cNvPr>
                  <p:cNvSpPr txBox="1"/>
                  <p:nvPr/>
                </p:nvSpPr>
                <p:spPr>
                  <a:xfrm>
                    <a:off x="1138699" y="6981855"/>
                    <a:ext cx="445030" cy="2565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54" dirty="0" err="1">
                        <a:solidFill>
                          <a:srgbClr val="4102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si</a:t>
                    </a:r>
                    <a:r>
                      <a:rPr lang="en-US" sz="554" dirty="0">
                        <a:solidFill>
                          <a:srgbClr val="4102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-A</a:t>
                    </a:r>
                  </a:p>
                </p:txBody>
              </p:sp>
              <p:sp>
                <p:nvSpPr>
                  <p:cNvPr id="244" name="23 CuadroTexto">
                    <a:extLst>
                      <a:ext uri="{FF2B5EF4-FFF2-40B4-BE49-F238E27FC236}">
                        <a16:creationId xmlns:a16="http://schemas.microsoft.com/office/drawing/2014/main" xmlns="" id="{31900BBB-FA12-4F80-940C-1BC6B7878894}"/>
                      </a:ext>
                    </a:extLst>
                  </p:cNvPr>
                  <p:cNvSpPr txBox="1"/>
                  <p:nvPr/>
                </p:nvSpPr>
                <p:spPr>
                  <a:xfrm>
                    <a:off x="1664427" y="6981855"/>
                    <a:ext cx="449661" cy="2565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54" dirty="0" err="1">
                        <a:solidFill>
                          <a:srgbClr val="4102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si</a:t>
                    </a:r>
                    <a:r>
                      <a:rPr lang="en-US" sz="554" dirty="0">
                        <a:solidFill>
                          <a:srgbClr val="4102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-C</a:t>
                    </a:r>
                  </a:p>
                </p:txBody>
              </p:sp>
              <p:sp>
                <p:nvSpPr>
                  <p:cNvPr id="245" name="23 CuadroTexto">
                    <a:extLst>
                      <a:ext uri="{FF2B5EF4-FFF2-40B4-BE49-F238E27FC236}">
                        <a16:creationId xmlns:a16="http://schemas.microsoft.com/office/drawing/2014/main" xmlns="" id="{A3E42132-2660-4615-AF18-4DA033705222}"/>
                      </a:ext>
                    </a:extLst>
                  </p:cNvPr>
                  <p:cNvSpPr txBox="1"/>
                  <p:nvPr/>
                </p:nvSpPr>
                <p:spPr>
                  <a:xfrm>
                    <a:off x="1398314" y="6981855"/>
                    <a:ext cx="445031" cy="2565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554" dirty="0" err="1">
                        <a:solidFill>
                          <a:srgbClr val="4102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si</a:t>
                    </a:r>
                    <a:r>
                      <a:rPr lang="en-US" sz="554" dirty="0">
                        <a:solidFill>
                          <a:srgbClr val="4102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-B</a:t>
                    </a:r>
                  </a:p>
                </p:txBody>
              </p:sp>
              <p:sp>
                <p:nvSpPr>
                  <p:cNvPr id="246" name="CuadroTexto 50">
                    <a:extLst>
                      <a:ext uri="{FF2B5EF4-FFF2-40B4-BE49-F238E27FC236}">
                        <a16:creationId xmlns:a16="http://schemas.microsoft.com/office/drawing/2014/main" xmlns="" id="{E04D2199-BAD4-46A1-91E6-43131197FAC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6286" y="6855304"/>
                    <a:ext cx="324627" cy="256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r"/>
                    <a:r>
                      <a:rPr lang="en-US" altLang="es-ES" sz="554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247" name="CuadroTexto 50">
                    <a:extLst>
                      <a:ext uri="{FF2B5EF4-FFF2-40B4-BE49-F238E27FC236}">
                        <a16:creationId xmlns:a16="http://schemas.microsoft.com/office/drawing/2014/main" xmlns="" id="{2CF3064B-2BF4-4F34-9B9D-C4C290E84BE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0615" y="6421812"/>
                    <a:ext cx="410297" cy="256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r"/>
                    <a:r>
                      <a:rPr lang="en-US" altLang="es-ES" sz="554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0.5</a:t>
                    </a:r>
                  </a:p>
                </p:txBody>
              </p:sp>
              <p:sp>
                <p:nvSpPr>
                  <p:cNvPr id="248" name="CuadroTexto 50">
                    <a:extLst>
                      <a:ext uri="{FF2B5EF4-FFF2-40B4-BE49-F238E27FC236}">
                        <a16:creationId xmlns:a16="http://schemas.microsoft.com/office/drawing/2014/main" xmlns="" id="{FF581799-E211-40AA-9205-E31206A1DE8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0614" y="5988321"/>
                    <a:ext cx="410297" cy="256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r"/>
                    <a:r>
                      <a:rPr lang="en-US" altLang="es-ES" sz="554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1.0</a:t>
                    </a:r>
                  </a:p>
                </p:txBody>
              </p:sp>
              <p:sp>
                <p:nvSpPr>
                  <p:cNvPr id="249" name="CuadroTexto 50">
                    <a:extLst>
                      <a:ext uri="{FF2B5EF4-FFF2-40B4-BE49-F238E27FC236}">
                        <a16:creationId xmlns:a16="http://schemas.microsoft.com/office/drawing/2014/main" xmlns="" id="{AA5E92E7-5901-4822-B8D6-1772B86BB40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0614" y="5554830"/>
                    <a:ext cx="410297" cy="256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r"/>
                    <a:r>
                      <a:rPr lang="en-US" altLang="es-ES" sz="554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1.5</a:t>
                    </a:r>
                  </a:p>
                </p:txBody>
              </p:sp>
            </p:grpSp>
            <p:sp>
              <p:nvSpPr>
                <p:cNvPr id="238" name="CuadroTexto 74">
                  <a:extLst>
                    <a:ext uri="{FF2B5EF4-FFF2-40B4-BE49-F238E27FC236}">
                      <a16:creationId xmlns:a16="http://schemas.microsoft.com/office/drawing/2014/main" xmlns="" id="{B9845047-25C8-447D-B4FF-D0A193B11CB0}"/>
                    </a:ext>
                  </a:extLst>
                </p:cNvPr>
                <p:cNvSpPr txBox="1"/>
                <p:nvPr/>
              </p:nvSpPr>
              <p:spPr>
                <a:xfrm rot="16200000">
                  <a:off x="-305672" y="6376540"/>
                  <a:ext cx="1754613" cy="256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54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Relative </a:t>
                  </a:r>
                  <a:r>
                    <a:rPr lang="en-US" sz="554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Atp6v0d2</a:t>
                  </a:r>
                  <a:r>
                    <a:rPr lang="en-US" sz="554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mRNA level</a:t>
                  </a:r>
                </a:p>
              </p:txBody>
            </p:sp>
            <p:sp>
              <p:nvSpPr>
                <p:cNvPr id="239" name="24 CuadroTexto">
                  <a:extLst>
                    <a:ext uri="{FF2B5EF4-FFF2-40B4-BE49-F238E27FC236}">
                      <a16:creationId xmlns:a16="http://schemas.microsoft.com/office/drawing/2014/main" xmlns="" id="{C52A7A9F-3F98-4315-8813-0DFDA3A68451}"/>
                    </a:ext>
                  </a:extLst>
                </p:cNvPr>
                <p:cNvSpPr txBox="1"/>
                <p:nvPr/>
              </p:nvSpPr>
              <p:spPr>
                <a:xfrm>
                  <a:off x="1271932" y="7331902"/>
                  <a:ext cx="813186" cy="256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54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si-</a:t>
                  </a:r>
                  <a:r>
                    <a:rPr lang="en-US" sz="554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Atp6v0d2</a:t>
                  </a:r>
                </a:p>
              </p:txBody>
            </p:sp>
            <p:cxnSp>
              <p:nvCxnSpPr>
                <p:cNvPr id="240" name="37 Conector recto">
                  <a:extLst>
                    <a:ext uri="{FF2B5EF4-FFF2-40B4-BE49-F238E27FC236}">
                      <a16:creationId xmlns:a16="http://schemas.microsoft.com/office/drawing/2014/main" xmlns="" id="{54FC101B-1CC5-490F-933D-C1E33ABDA4F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361215" y="7337010"/>
                  <a:ext cx="528044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8" name="23 CuadroTexto">
                <a:extLst>
                  <a:ext uri="{FF2B5EF4-FFF2-40B4-BE49-F238E27FC236}">
                    <a16:creationId xmlns:a16="http://schemas.microsoft.com/office/drawing/2014/main" xmlns="" id="{6F1FD9ED-94DB-4E9B-BCB6-C43BA8FAE4D3}"/>
                  </a:ext>
                </a:extLst>
              </p:cNvPr>
              <p:cNvSpPr txBox="1"/>
              <p:nvPr/>
            </p:nvSpPr>
            <p:spPr>
              <a:xfrm>
                <a:off x="7642688" y="4087688"/>
                <a:ext cx="586271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 err="1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r>
                  <a:rPr lang="en-US" sz="554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-CTR</a:t>
                </a:r>
              </a:p>
            </p:txBody>
          </p:sp>
          <p:sp>
            <p:nvSpPr>
              <p:cNvPr id="229" name="23 CuadroTexto">
                <a:extLst>
                  <a:ext uri="{FF2B5EF4-FFF2-40B4-BE49-F238E27FC236}">
                    <a16:creationId xmlns:a16="http://schemas.microsoft.com/office/drawing/2014/main" xmlns="" id="{D173A1F3-3D88-431A-A025-90AAF2C5B05E}"/>
                  </a:ext>
                </a:extLst>
              </p:cNvPr>
              <p:cNvSpPr txBox="1"/>
              <p:nvPr/>
            </p:nvSpPr>
            <p:spPr>
              <a:xfrm>
                <a:off x="8026652" y="4087688"/>
                <a:ext cx="445030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 err="1">
                    <a:solidFill>
                      <a:srgbClr val="41025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r>
                  <a:rPr lang="en-US" sz="554" dirty="0">
                    <a:solidFill>
                      <a:srgbClr val="41025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-A</a:t>
                </a:r>
              </a:p>
            </p:txBody>
          </p:sp>
          <p:sp>
            <p:nvSpPr>
              <p:cNvPr id="230" name="23 CuadroTexto">
                <a:extLst>
                  <a:ext uri="{FF2B5EF4-FFF2-40B4-BE49-F238E27FC236}">
                    <a16:creationId xmlns:a16="http://schemas.microsoft.com/office/drawing/2014/main" xmlns="" id="{5FB9C9C8-3E6A-4D0F-B8EF-4DF78634BC9C}"/>
                  </a:ext>
                </a:extLst>
              </p:cNvPr>
              <p:cNvSpPr txBox="1"/>
              <p:nvPr/>
            </p:nvSpPr>
            <p:spPr>
              <a:xfrm>
                <a:off x="8594583" y="4087688"/>
                <a:ext cx="449661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 err="1">
                    <a:solidFill>
                      <a:srgbClr val="41025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r>
                  <a:rPr lang="en-US" sz="554" dirty="0">
                    <a:solidFill>
                      <a:srgbClr val="41025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</a:t>
                </a:r>
              </a:p>
            </p:txBody>
          </p:sp>
          <p:sp>
            <p:nvSpPr>
              <p:cNvPr id="231" name="23 CuadroTexto">
                <a:extLst>
                  <a:ext uri="{FF2B5EF4-FFF2-40B4-BE49-F238E27FC236}">
                    <a16:creationId xmlns:a16="http://schemas.microsoft.com/office/drawing/2014/main" xmlns="" id="{C50F057D-BFA2-424E-A5A2-7858006E3253}"/>
                  </a:ext>
                </a:extLst>
              </p:cNvPr>
              <p:cNvSpPr txBox="1"/>
              <p:nvPr/>
            </p:nvSpPr>
            <p:spPr>
              <a:xfrm>
                <a:off x="8307368" y="4087688"/>
                <a:ext cx="445030" cy="256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554" dirty="0" err="1">
                    <a:solidFill>
                      <a:srgbClr val="41025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r>
                  <a:rPr lang="en-US" sz="554" dirty="0">
                    <a:solidFill>
                      <a:srgbClr val="41025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-B</a:t>
                </a:r>
              </a:p>
            </p:txBody>
          </p:sp>
          <p:sp>
            <p:nvSpPr>
              <p:cNvPr id="232" name="CuadroTexto 231">
                <a:extLst>
                  <a:ext uri="{FF2B5EF4-FFF2-40B4-BE49-F238E27FC236}">
                    <a16:creationId xmlns:a16="http://schemas.microsoft.com/office/drawing/2014/main" xmlns="" id="{74AC396C-89B2-442A-92BA-2E53536D88B2}"/>
                  </a:ext>
                </a:extLst>
              </p:cNvPr>
              <p:cNvSpPr txBox="1"/>
              <p:nvPr/>
            </p:nvSpPr>
            <p:spPr>
              <a:xfrm>
                <a:off x="7486617" y="4322936"/>
                <a:ext cx="382512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33" name="CuadroTexto 232">
                <a:extLst>
                  <a:ext uri="{FF2B5EF4-FFF2-40B4-BE49-F238E27FC236}">
                    <a16:creationId xmlns:a16="http://schemas.microsoft.com/office/drawing/2014/main" xmlns="" id="{BC114515-490F-4CB0-B821-B23C85CE81CB}"/>
                  </a:ext>
                </a:extLst>
              </p:cNvPr>
              <p:cNvSpPr txBox="1"/>
              <p:nvPr/>
            </p:nvSpPr>
            <p:spPr>
              <a:xfrm>
                <a:off x="7486617" y="4552489"/>
                <a:ext cx="382512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34" name="CuadroTexto 233">
                <a:extLst>
                  <a:ext uri="{FF2B5EF4-FFF2-40B4-BE49-F238E27FC236}">
                    <a16:creationId xmlns:a16="http://schemas.microsoft.com/office/drawing/2014/main" xmlns="" id="{EEF21C0F-FF78-4280-8DD9-096B0936A1E3}"/>
                  </a:ext>
                </a:extLst>
              </p:cNvPr>
              <p:cNvSpPr txBox="1"/>
              <p:nvPr/>
            </p:nvSpPr>
            <p:spPr>
              <a:xfrm>
                <a:off x="8914945" y="4263553"/>
                <a:ext cx="785401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ATP6V0D2</a:t>
                </a:r>
              </a:p>
            </p:txBody>
          </p:sp>
          <p:sp>
            <p:nvSpPr>
              <p:cNvPr id="235" name="CuadroTexto 234">
                <a:extLst>
                  <a:ext uri="{FF2B5EF4-FFF2-40B4-BE49-F238E27FC236}">
                    <a16:creationId xmlns:a16="http://schemas.microsoft.com/office/drawing/2014/main" xmlns="" id="{14648251-E7DC-4552-BEC2-6E2D86C1313B}"/>
                  </a:ext>
                </a:extLst>
              </p:cNvPr>
              <p:cNvSpPr txBox="1"/>
              <p:nvPr/>
            </p:nvSpPr>
            <p:spPr>
              <a:xfrm>
                <a:off x="8914945" y="4571032"/>
                <a:ext cx="537648" cy="25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554" dirty="0">
                    <a:latin typeface="Arial" panose="020B0604020202020204" pitchFamily="34" charset="0"/>
                    <a:cs typeface="Arial" panose="020B0604020202020204" pitchFamily="34" charset="0"/>
                  </a:rPr>
                  <a:t>ERK2</a:t>
                </a:r>
              </a:p>
            </p:txBody>
          </p:sp>
        </p:grpSp>
        <p:pic>
          <p:nvPicPr>
            <p:cNvPr id="226" name="Imagen 225">
              <a:extLst>
                <a:ext uri="{FF2B5EF4-FFF2-40B4-BE49-F238E27FC236}">
                  <a16:creationId xmlns:a16="http://schemas.microsoft.com/office/drawing/2014/main" xmlns="" id="{23253FDE-14AB-4B6F-B98E-1720FB36E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697632" y="4246973"/>
              <a:ext cx="1296000" cy="535346"/>
            </a:xfrm>
            <a:prstGeom prst="rect">
              <a:avLst/>
            </a:prstGeom>
          </p:spPr>
        </p:pic>
      </p:grpSp>
      <p:sp>
        <p:nvSpPr>
          <p:cNvPr id="250" name="CuadroTexto 249">
            <a:extLst>
              <a:ext uri="{FF2B5EF4-FFF2-40B4-BE49-F238E27FC236}">
                <a16:creationId xmlns:a16="http://schemas.microsoft.com/office/drawing/2014/main" xmlns="" id="{92804313-B2F1-4F72-8202-CF58E478878C}"/>
              </a:ext>
            </a:extLst>
          </p:cNvPr>
          <p:cNvSpPr txBox="1"/>
          <p:nvPr/>
        </p:nvSpPr>
        <p:spPr>
          <a:xfrm>
            <a:off x="6681019" y="1897471"/>
            <a:ext cx="253596" cy="241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9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82542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Widescreen</PresentationFormat>
  <Paragraphs>377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Office Theme</vt:lpstr>
      <vt:lpstr>Prism 9</vt:lpstr>
      <vt:lpstr>Prism 8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Nusrath Ruhaiyah</dc:creator>
  <cp:lastModifiedBy>Nusrath Ruhaiyah</cp:lastModifiedBy>
  <cp:revision>1</cp:revision>
  <dcterms:created xsi:type="dcterms:W3CDTF">2021-12-11T04:16:58Z</dcterms:created>
  <dcterms:modified xsi:type="dcterms:W3CDTF">2021-12-11T04:17:23Z</dcterms:modified>
</cp:coreProperties>
</file>