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62" r:id="rId2"/>
    <p:sldId id="532" r:id="rId3"/>
    <p:sldId id="510" r:id="rId4"/>
    <p:sldId id="256" r:id="rId5"/>
    <p:sldId id="257" r:id="rId6"/>
    <p:sldId id="259" r:id="rId7"/>
    <p:sldId id="525" r:id="rId8"/>
    <p:sldId id="264" r:id="rId9"/>
    <p:sldId id="534" r:id="rId10"/>
    <p:sldId id="493" r:id="rId11"/>
    <p:sldId id="526" r:id="rId12"/>
    <p:sldId id="509" r:id="rId13"/>
    <p:sldId id="516" r:id="rId14"/>
    <p:sldId id="533" r:id="rId15"/>
    <p:sldId id="524" r:id="rId16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iomar Mendieta-Badimon" initials="G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.ICCC_SCIENCE_Ene2021\APOJ\Excel%20Laura%20Nasarren%20TTC_A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9E-4BD9-A966-D14B8EC47E8E}"/>
              </c:ext>
            </c:extLst>
          </c:dPt>
          <c:errBars>
            <c:errBarType val="both"/>
            <c:errValType val="cust"/>
            <c:noEndCap val="0"/>
            <c:plus>
              <c:numRef>
                <c:f>(Hoja1!$K$11,Hoja1!$M$11)</c:f>
                <c:numCache>
                  <c:formatCode>General</c:formatCode>
                  <c:ptCount val="2"/>
                  <c:pt idx="0">
                    <c:v>597</c:v>
                  </c:pt>
                  <c:pt idx="1">
                    <c:v>293</c:v>
                  </c:pt>
                </c:numCache>
              </c:numRef>
            </c:plus>
            <c:minus>
              <c:numRef>
                <c:f>(Hoja1!$L$11,Hoja1!$N$11)</c:f>
                <c:numCache>
                  <c:formatCode>General</c:formatCode>
                  <c:ptCount val="2"/>
                  <c:pt idx="0">
                    <c:v>995</c:v>
                  </c:pt>
                  <c:pt idx="1">
                    <c:v>196</c:v>
                  </c:pt>
                </c:numCache>
              </c:numRef>
            </c:minus>
            <c:spPr>
              <a:noFill/>
              <a:ln w="15875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Hoja1!$I$4:$J$4</c:f>
              <c:strCache>
                <c:ptCount val="2"/>
                <c:pt idx="0">
                  <c:v>Control</c:v>
                </c:pt>
                <c:pt idx="1">
                  <c:v>Early-AMI</c:v>
                </c:pt>
              </c:strCache>
            </c:strRef>
          </c:cat>
          <c:val>
            <c:numRef>
              <c:f>Hoja1!$I$9:$J$9</c:f>
              <c:numCache>
                <c:formatCode>General</c:formatCode>
                <c:ptCount val="2"/>
                <c:pt idx="0">
                  <c:v>7360</c:v>
                </c:pt>
                <c:pt idx="1">
                  <c:v>5553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9E-4BD9-A966-D14B8EC47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40286512"/>
        <c:axId val="640287496"/>
      </c:barChart>
      <c:catAx>
        <c:axId val="64028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2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640287496"/>
        <c:crosses val="autoZero"/>
        <c:auto val="1"/>
        <c:lblAlgn val="ctr"/>
        <c:lblOffset val="100"/>
        <c:noMultiLvlLbl val="0"/>
      </c:catAx>
      <c:valAx>
        <c:axId val="640287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64028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69620646708357E-2"/>
          <c:y val="6.108838365678005E-2"/>
          <c:w val="0.88007145939578879"/>
          <c:h val="0.565490353106211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Hoja1!$Z$37:$Z$41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1.07</c:v>
                  </c:pt>
                  <c:pt idx="3">
                    <c:v>0.87</c:v>
                  </c:pt>
                  <c:pt idx="4">
                    <c:v>0.38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Hoja1!$X$57:$X$61</c:f>
              <c:strCache>
                <c:ptCount val="5"/>
                <c:pt idx="0">
                  <c:v>sham-operated</c:v>
                </c:pt>
                <c:pt idx="1">
                  <c:v>30min ischemia </c:v>
                </c:pt>
                <c:pt idx="2">
                  <c:v>60min ischemia </c:v>
                </c:pt>
                <c:pt idx="3">
                  <c:v>90min ischemia </c:v>
                </c:pt>
                <c:pt idx="4">
                  <c:v>120min ischemia </c:v>
                </c:pt>
              </c:strCache>
            </c:strRef>
          </c:cat>
          <c:val>
            <c:numRef>
              <c:f>Hoja1!$Y$57:$Y$61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10.86</c:v>
                </c:pt>
                <c:pt idx="3">
                  <c:v>11.08</c:v>
                </c:pt>
                <c:pt idx="4">
                  <c:v>11.61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17-4CEF-95E7-CFADC0559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5890152"/>
        <c:axId val="405893432"/>
      </c:barChart>
      <c:catAx>
        <c:axId val="40589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405893432"/>
        <c:crosses val="autoZero"/>
        <c:auto val="1"/>
        <c:lblAlgn val="ctr"/>
        <c:lblOffset val="100"/>
        <c:noMultiLvlLbl val="0"/>
      </c:catAx>
      <c:valAx>
        <c:axId val="405893432"/>
        <c:scaling>
          <c:orientation val="minMax"/>
          <c:max val="16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405890152"/>
        <c:crosses val="autoZero"/>
        <c:crossBetween val="between"/>
      </c:valAx>
      <c:spPr>
        <a:noFill/>
        <a:ln w="190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398E6-7417-4AAC-9711-75D0E43E1DF7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7552"/>
            <a:ext cx="5438775" cy="3909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4F42-17B2-476B-A48C-912CBEE99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59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>
            <a:extLst>
              <a:ext uri="{FF2B5EF4-FFF2-40B4-BE49-F238E27FC236}">
                <a16:creationId xmlns:a16="http://schemas.microsoft.com/office/drawing/2014/main" id="{8C9CFDD6-20AE-4E99-B03F-40245F8F26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Marcador de notas 2">
            <a:extLst>
              <a:ext uri="{FF2B5EF4-FFF2-40B4-BE49-F238E27FC236}">
                <a16:creationId xmlns:a16="http://schemas.microsoft.com/office/drawing/2014/main" id="{50D32419-99F0-448D-A5DE-8B99E48BC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Marcador de número de diapositiva 3">
            <a:extLst>
              <a:ext uri="{FF2B5EF4-FFF2-40B4-BE49-F238E27FC236}">
                <a16:creationId xmlns:a16="http://schemas.microsoft.com/office/drawing/2014/main" id="{1750BC26-505A-49AB-95D6-A1428877A8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fld id="{2523E1E6-C793-4DF7-A3BA-7BBA14E56995}" type="slidenum"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68D86-0AB5-4759-B0E5-36E73C5B3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BCBFE4-7FD5-49AF-9E17-199192C4B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42DBE-CE6F-43ED-9A4E-E733E775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D647D8-1CA0-4D93-891D-8D7CF3B3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777358-C80C-4414-9928-DF4AF005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87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A9796-9992-4D9C-9934-7C1149CC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F49AD2-471A-40D0-A4EC-56FC21357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92BEB0-E566-4BA8-ADF9-82F71296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AC5FB1-109A-42E8-92B6-F63626C8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C38B39-48F4-4A6C-8435-368843DE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26F0D4C-5BF4-46E0-87C4-D00559BC1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F5AA50-AE0F-4F22-A4A3-49FAEBC19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B7668F-CAC5-4450-9AE0-FD57E6D6E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184CCF-CA87-4999-B41F-986E5797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F0B34D-13B5-4422-88A4-C5A76CDA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25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ADEC7-F3A1-4DFB-A385-20FE0498F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EC2AE6-0DD1-4E82-9B5B-7F1D67DE2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9FCEFE-A596-48F0-AEEE-F501B97E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CD532A-B6A5-4509-93E6-A7D12A04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98AD46-7CCD-49D6-BC87-78168B5D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38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2E5D0-30F5-41C8-8AA9-4CF6CBDBD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B49E81-69B8-4BE5-A407-F09A847B4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763E38-680B-4B97-AE1B-B188ACA8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0AB01C-D770-4A0E-BDF6-3A01A20B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A4FD33-D6F7-47D7-8E08-1F41BEA9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82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AE94E-B6FE-4F21-B801-2E655A24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D06B90-64F1-4932-B3E1-3A6B87AFD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EC8677-FB6D-4B70-99BA-B27D5ADBE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F7CD72-1D3B-432F-964F-736BFB725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3A6A86-69E1-41E6-A200-6B12133E3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C5BC38-D8AE-44D5-B98C-78727FA5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8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94B796-852C-47F0-B0C3-4B1BAFBE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AC4CCB-140C-41B2-AF1B-8EB9A4CB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7613D2-A5AC-4181-84FB-E364D84E6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9F40513-0F27-481D-8315-93296B61D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7653A1-C578-452D-92B2-CAD84CBCD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A05EC17-C6A9-453B-9CA2-0B3DF4D3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E63689B-E14B-4E8B-BE1A-2D5C8DFA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BED692-1793-439F-ABC6-3F0BA97B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19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32813-CE9D-4208-A137-C4069BF4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EA179C-FF9B-4DDC-AC73-8D69B631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1646D3-36E4-4C3B-B8D5-21E2361C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1CFF1B-9E52-41BF-A9A3-DA440980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29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B33E32-186C-4DEB-A44A-3E87B016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2D8AA6-CDA3-4A08-B452-B4362E7B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83774E-F0CF-4C38-A333-C26CCE6A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55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87097-C334-44DD-9323-818F6E4B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163277-B89D-44B5-8401-7CF03FB99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41D1D7-F8F9-4A7F-82E4-50E1558DB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084FE0-9F86-42A0-AAB9-8E35D39D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4B6A39-C7D7-40ED-9965-960A5CB5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E20FAD-CB87-4992-B67C-136EC34A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82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02EE8-B5B3-4BF9-AD71-5D14EF1D7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63519D6-FEB7-4644-92AD-41DCE9E04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9E729F-033E-45F1-8F49-9E8FBB81E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E8C08F-98E4-4F48-878A-82C71E94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4A7B85-45EC-4068-8B21-6A537344A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573EB3-6722-49A7-B914-E31FB953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80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E485CC2-9E1E-4AD0-A9E5-68070C08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497930-9CB5-4A40-A941-05DEAE85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C63887-67BD-42F9-B9B1-81EAD80A8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440D-468C-4436-9FFE-5E22092A1EB5}" type="datetimeFigureOut">
              <a:rPr lang="es-ES" smtClean="0"/>
              <a:pPr/>
              <a:t>19/08/2021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8E59E7-CA24-4E7E-B52A-944178F67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DFF51-77AD-4929-B8D5-EA7D44D56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B71C4-BFF9-4C5E-B11B-ECE1D063069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151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chart" Target="../charts/chart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 Box 85">
            <a:extLst>
              <a:ext uri="{FF2B5EF4-FFF2-40B4-BE49-F238E27FC236}">
                <a16:creationId xmlns:a16="http://schemas.microsoft.com/office/drawing/2014/main" id="{9A88B82D-810B-46BD-A8D1-8BE715FB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740" y="451762"/>
            <a:ext cx="1082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endParaRPr lang="es-ES" altLang="es-ES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 Box 85">
            <a:extLst>
              <a:ext uri="{FF2B5EF4-FFF2-40B4-BE49-F238E27FC236}">
                <a16:creationId xmlns:a16="http://schemas.microsoft.com/office/drawing/2014/main" id="{9619B26B-8281-458E-A7FC-165E24769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927" y="1293262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0" name="CuadroTexto 174">
            <a:extLst>
              <a:ext uri="{FF2B5EF4-FFF2-40B4-BE49-F238E27FC236}">
                <a16:creationId xmlns:a16="http://schemas.microsoft.com/office/drawing/2014/main" id="{23F3300D-EE20-4A43-9BEB-E169147C2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774" y="1139202"/>
            <a:ext cx="8002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000" b="1" dirty="0" err="1"/>
              <a:t>Normoxia</a:t>
            </a:r>
            <a:endParaRPr lang="es-ES" altLang="es-ES" sz="10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000" b="1" dirty="0" err="1"/>
              <a:t>Hypoxia</a:t>
            </a:r>
            <a:endParaRPr lang="es-ES" altLang="es-ES" sz="10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000" b="1" dirty="0" err="1"/>
              <a:t>Ischaemia</a:t>
            </a:r>
            <a:endParaRPr lang="es-ES" altLang="es-ES" sz="1000" b="1" i="1" dirty="0"/>
          </a:p>
        </p:txBody>
      </p:sp>
      <p:sp>
        <p:nvSpPr>
          <p:cNvPr id="191" name="Rectángulo 190">
            <a:extLst>
              <a:ext uri="{FF2B5EF4-FFF2-40B4-BE49-F238E27FC236}">
                <a16:creationId xmlns:a16="http://schemas.microsoft.com/office/drawing/2014/main" id="{B8D01C96-6A36-4C0F-960A-82242ED7762B}"/>
              </a:ext>
            </a:extLst>
          </p:cNvPr>
          <p:cNvSpPr/>
          <p:nvPr/>
        </p:nvSpPr>
        <p:spPr bwMode="auto">
          <a:xfrm>
            <a:off x="9813346" y="1201114"/>
            <a:ext cx="144462" cy="107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2" name="Rectángulo 191">
            <a:extLst>
              <a:ext uri="{FF2B5EF4-FFF2-40B4-BE49-F238E27FC236}">
                <a16:creationId xmlns:a16="http://schemas.microsoft.com/office/drawing/2014/main" id="{4FA69CD8-0D4D-491F-99C1-36BE91662EED}"/>
              </a:ext>
            </a:extLst>
          </p:cNvPr>
          <p:cNvSpPr/>
          <p:nvPr/>
        </p:nvSpPr>
        <p:spPr bwMode="auto">
          <a:xfrm>
            <a:off x="9813346" y="1353514"/>
            <a:ext cx="144462" cy="1079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3" name="Rectángulo 192">
            <a:extLst>
              <a:ext uri="{FF2B5EF4-FFF2-40B4-BE49-F238E27FC236}">
                <a16:creationId xmlns:a16="http://schemas.microsoft.com/office/drawing/2014/main" id="{FB1D5A34-5B78-4253-B398-45D7DEEAD740}"/>
              </a:ext>
            </a:extLst>
          </p:cNvPr>
          <p:cNvSpPr/>
          <p:nvPr/>
        </p:nvSpPr>
        <p:spPr bwMode="auto">
          <a:xfrm>
            <a:off x="9813346" y="1513852"/>
            <a:ext cx="144462" cy="1095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94" name="Text Box 85">
            <a:extLst>
              <a:ext uri="{FF2B5EF4-FFF2-40B4-BE49-F238E27FC236}">
                <a16:creationId xmlns:a16="http://schemas.microsoft.com/office/drawing/2014/main" id="{EC9341CE-47BD-4913-87A3-826C9AC5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971" y="1293262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95" name="Grupo 194">
            <a:extLst>
              <a:ext uri="{FF2B5EF4-FFF2-40B4-BE49-F238E27FC236}">
                <a16:creationId xmlns:a16="http://schemas.microsoft.com/office/drawing/2014/main" id="{0BE2090B-1AB1-4D41-9772-C1324D20883C}"/>
              </a:ext>
            </a:extLst>
          </p:cNvPr>
          <p:cNvGrpSpPr/>
          <p:nvPr/>
        </p:nvGrpSpPr>
        <p:grpSpPr>
          <a:xfrm>
            <a:off x="5941349" y="1722765"/>
            <a:ext cx="3835917" cy="2127766"/>
            <a:chOff x="361398" y="2157802"/>
            <a:chExt cx="3835917" cy="2127766"/>
          </a:xfrm>
        </p:grpSpPr>
        <p:grpSp>
          <p:nvGrpSpPr>
            <p:cNvPr id="199" name="Grupo 198">
              <a:extLst>
                <a:ext uri="{FF2B5EF4-FFF2-40B4-BE49-F238E27FC236}">
                  <a16:creationId xmlns:a16="http://schemas.microsoft.com/office/drawing/2014/main" id="{9609C334-CFE9-4011-A4CA-71E8B1715CE5}"/>
                </a:ext>
              </a:extLst>
            </p:cNvPr>
            <p:cNvGrpSpPr/>
            <p:nvPr/>
          </p:nvGrpSpPr>
          <p:grpSpPr>
            <a:xfrm>
              <a:off x="361398" y="2157802"/>
              <a:ext cx="3835917" cy="2127766"/>
              <a:chOff x="361398" y="2157802"/>
              <a:chExt cx="3835917" cy="2127766"/>
            </a:xfrm>
          </p:grpSpPr>
          <p:sp>
            <p:nvSpPr>
              <p:cNvPr id="249" name="Rectangle 88">
                <a:extLst>
                  <a:ext uri="{FF2B5EF4-FFF2-40B4-BE49-F238E27FC236}">
                    <a16:creationId xmlns:a16="http://schemas.microsoft.com/office/drawing/2014/main" id="{66CF17F5-5523-4D61-86DC-27CC7F968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450094" y="2969294"/>
                <a:ext cx="19923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% </a:t>
                </a: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of</a:t>
                </a: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change</a:t>
                </a: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ApoJ-Glyc</a:t>
                </a: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levels</a:t>
                </a: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compared</a:t>
                </a: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to</a:t>
                </a: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1h</a:t>
                </a:r>
                <a:endParaRPr lang="es-ES" altLang="es-ES" sz="1200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Line 5">
                <a:extLst>
                  <a:ext uri="{FF2B5EF4-FFF2-40B4-BE49-F238E27FC236}">
                    <a16:creationId xmlns:a16="http://schemas.microsoft.com/office/drawing/2014/main" id="{4CFE332F-BD8F-4794-80CE-6EA041F2A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5317" y="2410215"/>
                <a:ext cx="0" cy="148748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1" name="Rectangle 10">
                <a:extLst>
                  <a:ext uri="{FF2B5EF4-FFF2-40B4-BE49-F238E27FC236}">
                    <a16:creationId xmlns:a16="http://schemas.microsoft.com/office/drawing/2014/main" id="{AC200A5E-F8FA-4A23-BC90-BCDCD9F43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2772" y="3802452"/>
                <a:ext cx="10315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sz="1200" b="1" kern="0">
                    <a:solidFill>
                      <a:srgbClr val="000000"/>
                    </a:solidFill>
                    <a:cs typeface="Arial" panose="020B0604020202020204" pitchFamily="34" charset="0"/>
                  </a:rPr>
                  <a:t>0</a:t>
                </a:r>
                <a:endParaRPr lang="es-ES" altLang="es-ES" sz="1200" b="1" ker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Line 11">
                <a:extLst>
                  <a:ext uri="{FF2B5EF4-FFF2-40B4-BE49-F238E27FC236}">
                    <a16:creationId xmlns:a16="http://schemas.microsoft.com/office/drawing/2014/main" id="{FFE5AC06-A024-496A-857E-55A87C25B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6767" y="3650052"/>
                <a:ext cx="385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3" name="Rectangle 15">
                <a:extLst>
                  <a:ext uri="{FF2B5EF4-FFF2-40B4-BE49-F238E27FC236}">
                    <a16:creationId xmlns:a16="http://schemas.microsoft.com/office/drawing/2014/main" id="{252C089E-B217-480B-B86A-914C98B9C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619" y="3553215"/>
                <a:ext cx="20630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sz="1200" b="1" kern="0">
                    <a:solidFill>
                      <a:srgbClr val="000000"/>
                    </a:solidFill>
                    <a:cs typeface="Arial" panose="020B0604020202020204" pitchFamily="34" charset="0"/>
                  </a:rPr>
                  <a:t>20</a:t>
                </a:r>
                <a:endParaRPr lang="es-ES" altLang="es-ES" sz="1200" b="1" ker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Line 16">
                <a:extLst>
                  <a:ext uri="{FF2B5EF4-FFF2-40B4-BE49-F238E27FC236}">
                    <a16:creationId xmlns:a16="http://schemas.microsoft.com/office/drawing/2014/main" id="{04B4FCE8-6955-466D-9499-CA6BB9AD6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6767" y="3402402"/>
                <a:ext cx="385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5" name="Rectangle 20">
                <a:extLst>
                  <a:ext uri="{FF2B5EF4-FFF2-40B4-BE49-F238E27FC236}">
                    <a16:creationId xmlns:a16="http://schemas.microsoft.com/office/drawing/2014/main" id="{1494EB7C-50BF-4EDA-8549-EC116E9D7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619" y="3305565"/>
                <a:ext cx="20630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sz="1200" b="1" kern="0">
                    <a:solidFill>
                      <a:srgbClr val="000000"/>
                    </a:solidFill>
                    <a:cs typeface="Arial" panose="020B0604020202020204" pitchFamily="34" charset="0"/>
                  </a:rPr>
                  <a:t>40</a:t>
                </a:r>
                <a:endParaRPr lang="es-ES" altLang="es-ES" sz="1200" b="1" ker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Line 21">
                <a:extLst>
                  <a:ext uri="{FF2B5EF4-FFF2-40B4-BE49-F238E27FC236}">
                    <a16:creationId xmlns:a16="http://schemas.microsoft.com/office/drawing/2014/main" id="{12E1E151-569E-410D-A5F0-A5E0C92E9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6767" y="3154752"/>
                <a:ext cx="385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7" name="Rectangle 25">
                <a:extLst>
                  <a:ext uri="{FF2B5EF4-FFF2-40B4-BE49-F238E27FC236}">
                    <a16:creationId xmlns:a16="http://schemas.microsoft.com/office/drawing/2014/main" id="{ACAA488F-9F12-4206-B861-68198F0F0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619" y="3057915"/>
                <a:ext cx="20630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60</a:t>
                </a:r>
                <a:endParaRPr lang="es-ES" altLang="es-ES" sz="12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Line 26">
                <a:extLst>
                  <a:ext uri="{FF2B5EF4-FFF2-40B4-BE49-F238E27FC236}">
                    <a16:creationId xmlns:a16="http://schemas.microsoft.com/office/drawing/2014/main" id="{BAFB4670-A912-4189-AA57-FEB692E08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6767" y="2905515"/>
                <a:ext cx="385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9" name="Rectangle 30">
                <a:extLst>
                  <a:ext uri="{FF2B5EF4-FFF2-40B4-BE49-F238E27FC236}">
                    <a16:creationId xmlns:a16="http://schemas.microsoft.com/office/drawing/2014/main" id="{9590903B-55A7-4233-B01D-61BAF4EF0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619" y="2810265"/>
                <a:ext cx="20630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sz="1200" b="1" kern="0">
                    <a:solidFill>
                      <a:srgbClr val="000000"/>
                    </a:solidFill>
                    <a:cs typeface="Arial" panose="020B0604020202020204" pitchFamily="34" charset="0"/>
                  </a:rPr>
                  <a:t>80</a:t>
                </a:r>
                <a:endParaRPr lang="es-ES" altLang="es-ES" sz="1200" b="1" ker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Line 31">
                <a:extLst>
                  <a:ext uri="{FF2B5EF4-FFF2-40B4-BE49-F238E27FC236}">
                    <a16:creationId xmlns:a16="http://schemas.microsoft.com/office/drawing/2014/main" id="{9688937E-BBEA-4398-89B0-74C3454A9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6767" y="2657865"/>
                <a:ext cx="385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1" name="Rectangle 35">
                <a:extLst>
                  <a:ext uri="{FF2B5EF4-FFF2-40B4-BE49-F238E27FC236}">
                    <a16:creationId xmlns:a16="http://schemas.microsoft.com/office/drawing/2014/main" id="{BF48A4C7-C0D9-4D41-9FC5-B85207A45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463" y="2561027"/>
                <a:ext cx="30946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sz="1200" b="1" kern="0">
                    <a:solidFill>
                      <a:srgbClr val="000000"/>
                    </a:solidFill>
                    <a:cs typeface="Arial" panose="020B0604020202020204" pitchFamily="34" charset="0"/>
                  </a:rPr>
                  <a:t>100</a:t>
                </a:r>
                <a:endParaRPr lang="es-ES" altLang="es-ES" sz="1200" b="1" ker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Line 36">
                <a:extLst>
                  <a:ext uri="{FF2B5EF4-FFF2-40B4-BE49-F238E27FC236}">
                    <a16:creationId xmlns:a16="http://schemas.microsoft.com/office/drawing/2014/main" id="{7C44422C-CBD8-4D07-9A98-2184EAEE6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6767" y="2410215"/>
                <a:ext cx="385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3" name="Rectangle 38">
                <a:extLst>
                  <a:ext uri="{FF2B5EF4-FFF2-40B4-BE49-F238E27FC236}">
                    <a16:creationId xmlns:a16="http://schemas.microsoft.com/office/drawing/2014/main" id="{0C7572C6-51C7-4B00-9478-BCA8A67C4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463" y="2313377"/>
                <a:ext cx="30946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sz="12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120</a:t>
                </a:r>
                <a:endParaRPr lang="es-ES" altLang="es-ES" sz="12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Rectangle 43">
                <a:extLst>
                  <a:ext uri="{FF2B5EF4-FFF2-40B4-BE49-F238E27FC236}">
                    <a16:creationId xmlns:a16="http://schemas.microsoft.com/office/drawing/2014/main" id="{A29D9E25-F94C-4C92-B3A3-0C5BF7B92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427" y="4100902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Nx</a:t>
                </a:r>
                <a:endParaRPr lang="es-ES" altLang="es-ES" sz="12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Rectangle 46">
                <a:extLst>
                  <a:ext uri="{FF2B5EF4-FFF2-40B4-BE49-F238E27FC236}">
                    <a16:creationId xmlns:a16="http://schemas.microsoft.com/office/drawing/2014/main" id="{A3B9162C-69F2-4DC3-951F-6A0410BA1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056" y="4100902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Hx</a:t>
                </a:r>
                <a:endParaRPr lang="es-ES" altLang="es-ES" sz="12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Rectangle 49">
                <a:extLst>
                  <a:ext uri="{FF2B5EF4-FFF2-40B4-BE49-F238E27FC236}">
                    <a16:creationId xmlns:a16="http://schemas.microsoft.com/office/drawing/2014/main" id="{E8076BAC-B1BC-4D4E-B053-65D293CA0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114" y="4100902"/>
                <a:ext cx="3077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200" b="1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Isch</a:t>
                </a:r>
                <a:endParaRPr lang="es-ES" altLang="es-ES" sz="12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Rectangle 52">
                <a:extLst>
                  <a:ext uri="{FF2B5EF4-FFF2-40B4-BE49-F238E27FC236}">
                    <a16:creationId xmlns:a16="http://schemas.microsoft.com/office/drawing/2014/main" id="{A43AE3F0-6ACB-41BC-A704-E7014E4A7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4863" y="3926277"/>
                <a:ext cx="15998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8h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Rectangle 58">
                <a:extLst>
                  <a:ext uri="{FF2B5EF4-FFF2-40B4-BE49-F238E27FC236}">
                    <a16:creationId xmlns:a16="http://schemas.microsoft.com/office/drawing/2014/main" id="{AEEE6B8C-4EF4-4786-BD38-BAD5B51C4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5888" y="3926277"/>
                <a:ext cx="15998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4h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Rectangle 64">
                <a:extLst>
                  <a:ext uri="{FF2B5EF4-FFF2-40B4-BE49-F238E27FC236}">
                    <a16:creationId xmlns:a16="http://schemas.microsoft.com/office/drawing/2014/main" id="{62E39183-121D-4C69-9241-41E948666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315" y="3926277"/>
                <a:ext cx="15998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2h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Rectangle 70">
                <a:extLst>
                  <a:ext uri="{FF2B5EF4-FFF2-40B4-BE49-F238E27FC236}">
                    <a16:creationId xmlns:a16="http://schemas.microsoft.com/office/drawing/2014/main" id="{4EDD0100-5887-400C-904E-3EA74F478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3596" y="3926277"/>
                <a:ext cx="19274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271" name="Conector recto 426">
                <a:extLst>
                  <a:ext uri="{FF2B5EF4-FFF2-40B4-BE49-F238E27FC236}">
                    <a16:creationId xmlns:a16="http://schemas.microsoft.com/office/drawing/2014/main" id="{964685EC-3422-40B4-932C-1F5DC760B1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11054" y="4090382"/>
                <a:ext cx="724712" cy="0"/>
              </a:xfrm>
              <a:prstGeom prst="line">
                <a:avLst/>
              </a:prstGeom>
              <a:noFill/>
              <a:ln w="19050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2" name="Rectangle 52">
                <a:extLst>
                  <a:ext uri="{FF2B5EF4-FFF2-40B4-BE49-F238E27FC236}">
                    <a16:creationId xmlns:a16="http://schemas.microsoft.com/office/drawing/2014/main" id="{3D9692E3-E12F-4BEA-9195-C8B4C56D5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4442" y="3926277"/>
                <a:ext cx="15998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8h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Rectangle 58">
                <a:extLst>
                  <a:ext uri="{FF2B5EF4-FFF2-40B4-BE49-F238E27FC236}">
                    <a16:creationId xmlns:a16="http://schemas.microsoft.com/office/drawing/2014/main" id="{1097E0C2-E8FF-41CF-863B-A88083D55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418" y="3926277"/>
                <a:ext cx="16190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4h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Rectangle 64">
                <a:extLst>
                  <a:ext uri="{FF2B5EF4-FFF2-40B4-BE49-F238E27FC236}">
                    <a16:creationId xmlns:a16="http://schemas.microsoft.com/office/drawing/2014/main" id="{4B796687-A818-4C50-BBFD-C925C140F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722" y="3926277"/>
                <a:ext cx="16190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2h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Rectangle 70">
                <a:extLst>
                  <a:ext uri="{FF2B5EF4-FFF2-40B4-BE49-F238E27FC236}">
                    <a16:creationId xmlns:a16="http://schemas.microsoft.com/office/drawing/2014/main" id="{A5FDA901-5CFB-4768-8FBC-47F6C5CB7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877" y="3926277"/>
                <a:ext cx="19275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276" name="Conector recto 421">
                <a:extLst>
                  <a:ext uri="{FF2B5EF4-FFF2-40B4-BE49-F238E27FC236}">
                    <a16:creationId xmlns:a16="http://schemas.microsoft.com/office/drawing/2014/main" id="{B45BAB60-CFA1-4EEC-8D17-24E6D06929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69053" y="4090382"/>
                <a:ext cx="724712" cy="0"/>
              </a:xfrm>
              <a:prstGeom prst="line">
                <a:avLst/>
              </a:prstGeom>
              <a:noFill/>
              <a:ln w="19050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7" name="Rectangle 52">
                <a:extLst>
                  <a:ext uri="{FF2B5EF4-FFF2-40B4-BE49-F238E27FC236}">
                    <a16:creationId xmlns:a16="http://schemas.microsoft.com/office/drawing/2014/main" id="{A3BC7F97-01DB-4B2F-9AA9-A0CE66BDC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837" y="3926277"/>
                <a:ext cx="15998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8h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Rectangle 58">
                <a:extLst>
                  <a:ext uri="{FF2B5EF4-FFF2-40B4-BE49-F238E27FC236}">
                    <a16:creationId xmlns:a16="http://schemas.microsoft.com/office/drawing/2014/main" id="{DE777F8D-FDAA-4398-9130-654431FCF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3863" y="3926277"/>
                <a:ext cx="15998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4h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Rectangle 64">
                <a:extLst>
                  <a:ext uri="{FF2B5EF4-FFF2-40B4-BE49-F238E27FC236}">
                    <a16:creationId xmlns:a16="http://schemas.microsoft.com/office/drawing/2014/main" id="{4D700D7F-C03B-48E0-82C7-C2C7F2D5C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045" y="3926277"/>
                <a:ext cx="15998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2h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Rectangle 70">
                <a:extLst>
                  <a:ext uri="{FF2B5EF4-FFF2-40B4-BE49-F238E27FC236}">
                    <a16:creationId xmlns:a16="http://schemas.microsoft.com/office/drawing/2014/main" id="{E74179F3-B104-48EA-AF37-D0943AE2D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999" y="3926277"/>
                <a:ext cx="21395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1000" b="1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1h</a:t>
                </a:r>
                <a:endParaRPr lang="es-ES" altLang="es-ES" sz="10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281" name="Conector recto 416">
                <a:extLst>
                  <a:ext uri="{FF2B5EF4-FFF2-40B4-BE49-F238E27FC236}">
                    <a16:creationId xmlns:a16="http://schemas.microsoft.com/office/drawing/2014/main" id="{30EA5AF0-F958-4198-90A1-7B613AB8ED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20049" y="4090382"/>
                <a:ext cx="724712" cy="0"/>
              </a:xfrm>
              <a:prstGeom prst="line">
                <a:avLst/>
              </a:prstGeom>
              <a:noFill/>
              <a:ln w="19050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2" name="Conector recto 405">
                <a:extLst>
                  <a:ext uri="{FF2B5EF4-FFF2-40B4-BE49-F238E27FC236}">
                    <a16:creationId xmlns:a16="http://schemas.microsoft.com/office/drawing/2014/main" id="{263D20F4-DF63-4038-B9E9-4FBF6A95A9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60367" y="2547880"/>
                <a:ext cx="836948" cy="0"/>
              </a:xfrm>
              <a:prstGeom prst="line">
                <a:avLst/>
              </a:prstGeom>
              <a:noFill/>
              <a:ln w="19050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3" name="Line 6">
                <a:extLst>
                  <a:ext uri="{FF2B5EF4-FFF2-40B4-BE49-F238E27FC236}">
                    <a16:creationId xmlns:a16="http://schemas.microsoft.com/office/drawing/2014/main" id="{74F50414-B02C-41F4-862E-CA1E61AF6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6767" y="3897702"/>
                <a:ext cx="385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4" name="Line 40">
                <a:extLst>
                  <a:ext uri="{FF2B5EF4-FFF2-40B4-BE49-F238E27FC236}">
                    <a16:creationId xmlns:a16="http://schemas.microsoft.com/office/drawing/2014/main" id="{3E17242A-86BF-4818-BE27-672B64C9F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5317" y="3897702"/>
                <a:ext cx="310341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5" name="CuadroTexto 174">
                <a:extLst>
                  <a:ext uri="{FF2B5EF4-FFF2-40B4-BE49-F238E27FC236}">
                    <a16:creationId xmlns:a16="http://schemas.microsoft.com/office/drawing/2014/main" id="{B4C69AE9-CB0F-4843-8584-4CF62ACCF3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8043" y="2335187"/>
                <a:ext cx="681597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900" b="1" i="1" dirty="0"/>
                  <a:t>P&lt;0.0001</a:t>
                </a:r>
              </a:p>
            </p:txBody>
          </p:sp>
          <p:sp>
            <p:nvSpPr>
              <p:cNvPr id="286" name="Line 231">
                <a:extLst>
                  <a:ext uri="{FF2B5EF4-FFF2-40B4-BE49-F238E27FC236}">
                    <a16:creationId xmlns:a16="http://schemas.microsoft.com/office/drawing/2014/main" id="{4201909E-7C3E-43A4-B4FD-13B422C37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3013" y="26495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7" name="Line 232">
                <a:extLst>
                  <a:ext uri="{FF2B5EF4-FFF2-40B4-BE49-F238E27FC236}">
                    <a16:creationId xmlns:a16="http://schemas.microsoft.com/office/drawing/2014/main" id="{EFDB7F64-DE93-44EB-BF7B-140A6E1BF7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2375" y="2649538"/>
                <a:ext cx="4286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8" name="Rectangle 233">
                <a:extLst>
                  <a:ext uri="{FF2B5EF4-FFF2-40B4-BE49-F238E27FC236}">
                    <a16:creationId xmlns:a16="http://schemas.microsoft.com/office/drawing/2014/main" id="{428AAF03-27A1-4799-9696-6ECF5A056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650" y="2649538"/>
                <a:ext cx="225425" cy="1247775"/>
              </a:xfrm>
              <a:prstGeom prst="rect">
                <a:avLst/>
              </a:prstGeom>
              <a:pattFill prst="ltDnDiag">
                <a:fgClr>
                  <a:srgbClr val="E7E6E6">
                    <a:lumMod val="75000"/>
                  </a:srgbClr>
                </a:fgClr>
                <a:bgClr>
                  <a:sysClr val="window" lastClr="FFFFFF"/>
                </a:bgClr>
              </a:pattFill>
              <a:ln w="1905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9" name="Line 234">
                <a:extLst>
                  <a:ext uri="{FF2B5EF4-FFF2-40B4-BE49-F238E27FC236}">
                    <a16:creationId xmlns:a16="http://schemas.microsoft.com/office/drawing/2014/main" id="{8EC2F6B6-A12C-49AE-8992-E17C438A6E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36650" y="2649538"/>
                <a:ext cx="0" cy="12477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0" name="Line 235">
                <a:extLst>
                  <a:ext uri="{FF2B5EF4-FFF2-40B4-BE49-F238E27FC236}">
                    <a16:creationId xmlns:a16="http://schemas.microsoft.com/office/drawing/2014/main" id="{E0BB1453-4CBF-4514-9E40-6B8FA44BC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650" y="2649538"/>
                <a:ext cx="225425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1" name="Line 236">
                <a:extLst>
                  <a:ext uri="{FF2B5EF4-FFF2-40B4-BE49-F238E27FC236}">
                    <a16:creationId xmlns:a16="http://schemas.microsoft.com/office/drawing/2014/main" id="{AFF41316-C39F-48B0-86E4-A8521171A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075" y="2649538"/>
                <a:ext cx="0" cy="12477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2" name="Line 237">
                <a:extLst>
                  <a:ext uri="{FF2B5EF4-FFF2-40B4-BE49-F238E27FC236}">
                    <a16:creationId xmlns:a16="http://schemas.microsoft.com/office/drawing/2014/main" id="{81B41E5F-CAA7-4696-8837-FDCFDADB1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4888" y="26495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3" name="Line 238">
                <a:extLst>
                  <a:ext uri="{FF2B5EF4-FFF2-40B4-BE49-F238E27FC236}">
                    <a16:creationId xmlns:a16="http://schemas.microsoft.com/office/drawing/2014/main" id="{FBA3C777-546B-4A2D-84FA-3CDD4DB63B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4250" y="2649538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4" name="Rectangle 239">
                <a:extLst>
                  <a:ext uri="{FF2B5EF4-FFF2-40B4-BE49-F238E27FC236}">
                    <a16:creationId xmlns:a16="http://schemas.microsoft.com/office/drawing/2014/main" id="{F2586AB1-65D8-4B41-AD99-6A27266FA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525" y="2649538"/>
                <a:ext cx="225425" cy="1247775"/>
              </a:xfrm>
              <a:prstGeom prst="rect">
                <a:avLst/>
              </a:prstGeom>
              <a:pattFill prst="dkDnDiag">
                <a:fgClr>
                  <a:srgbClr val="E7E6E6">
                    <a:lumMod val="75000"/>
                  </a:srgbClr>
                </a:fgClr>
                <a:bgClr>
                  <a:sysClr val="window" lastClr="FFFFFF"/>
                </a:bgClr>
              </a:pattFill>
              <a:ln w="1905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5" name="Line 240">
                <a:extLst>
                  <a:ext uri="{FF2B5EF4-FFF2-40B4-BE49-F238E27FC236}">
                    <a16:creationId xmlns:a16="http://schemas.microsoft.com/office/drawing/2014/main" id="{432EE871-082F-4FC4-8259-AB295CBCE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525" y="2649538"/>
                <a:ext cx="0" cy="12477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6" name="Line 241">
                <a:extLst>
                  <a:ext uri="{FF2B5EF4-FFF2-40B4-BE49-F238E27FC236}">
                    <a16:creationId xmlns:a16="http://schemas.microsoft.com/office/drawing/2014/main" id="{E2DA23DB-11C0-4DEB-A624-1ECF5DAA4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525" y="2649538"/>
                <a:ext cx="2254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7" name="Line 242">
                <a:extLst>
                  <a:ext uri="{FF2B5EF4-FFF2-40B4-BE49-F238E27FC236}">
                    <a16:creationId xmlns:a16="http://schemas.microsoft.com/office/drawing/2014/main" id="{943DB0BE-51AB-4E47-AE02-8A8F471F9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3950" y="2649538"/>
                <a:ext cx="0" cy="12477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8" name="Line 243">
                <a:extLst>
                  <a:ext uri="{FF2B5EF4-FFF2-40B4-BE49-F238E27FC236}">
                    <a16:creationId xmlns:a16="http://schemas.microsoft.com/office/drawing/2014/main" id="{024D2516-CFAB-4C8F-94D8-E99E471E3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350" y="26495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9" name="Line 244">
                <a:extLst>
                  <a:ext uri="{FF2B5EF4-FFF2-40B4-BE49-F238E27FC236}">
                    <a16:creationId xmlns:a16="http://schemas.microsoft.com/office/drawing/2014/main" id="{A26BB7CF-982C-4D7B-9E3D-9434D47C4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125" y="2649538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0" name="Rectangle 245">
                <a:extLst>
                  <a:ext uri="{FF2B5EF4-FFF2-40B4-BE49-F238E27FC236}">
                    <a16:creationId xmlns:a16="http://schemas.microsoft.com/office/drawing/2014/main" id="{3C860E18-D32A-446D-8FAE-92C783C18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400" y="2649538"/>
                <a:ext cx="225425" cy="1247775"/>
              </a:xfrm>
              <a:prstGeom prst="rect">
                <a:avLst/>
              </a:prstGeom>
              <a:pattFill prst="dkDnDiag">
                <a:fgClr>
                  <a:schemeClr val="tx1">
                    <a:lumMod val="65000"/>
                    <a:lumOff val="35000"/>
                  </a:schemeClr>
                </a:fgClr>
                <a:bgClr>
                  <a:sysClr val="window" lastClr="FFFFFF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1" name="Line 246">
                <a:extLst>
                  <a:ext uri="{FF2B5EF4-FFF2-40B4-BE49-F238E27FC236}">
                    <a16:creationId xmlns:a16="http://schemas.microsoft.com/office/drawing/2014/main" id="{A2E512F8-0FA8-4AAC-A5F8-F534A9D407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0400" y="2649538"/>
                <a:ext cx="0" cy="1247775"/>
              </a:xfrm>
              <a:prstGeom prst="line">
                <a:avLst/>
              </a:prstGeom>
              <a:pattFill prst="dkDnDiag">
                <a:fgClr>
                  <a:schemeClr val="tx1">
                    <a:lumMod val="65000"/>
                    <a:lumOff val="35000"/>
                  </a:schemeClr>
                </a:fgClr>
                <a:bgClr>
                  <a:sysClr val="window" lastClr="FFFFFF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2" name="Line 247">
                <a:extLst>
                  <a:ext uri="{FF2B5EF4-FFF2-40B4-BE49-F238E27FC236}">
                    <a16:creationId xmlns:a16="http://schemas.microsoft.com/office/drawing/2014/main" id="{38A1AA7A-EED7-48C1-A943-DA8757615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0400" y="2649538"/>
                <a:ext cx="2254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3" name="Line 248">
                <a:extLst>
                  <a:ext uri="{FF2B5EF4-FFF2-40B4-BE49-F238E27FC236}">
                    <a16:creationId xmlns:a16="http://schemas.microsoft.com/office/drawing/2014/main" id="{74B748AE-3A18-4447-AED5-53173F28A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5825" y="2649538"/>
                <a:ext cx="0" cy="12477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4" name="Line 249">
                <a:extLst>
                  <a:ext uri="{FF2B5EF4-FFF2-40B4-BE49-F238E27FC236}">
                    <a16:creationId xmlns:a16="http://schemas.microsoft.com/office/drawing/2014/main" id="{4A04111C-EAD4-4F7D-9380-1B00AFEE94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0025" y="2611438"/>
                <a:ext cx="0" cy="317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5" name="Line 250">
                <a:extLst>
                  <a:ext uri="{FF2B5EF4-FFF2-40B4-BE49-F238E27FC236}">
                    <a16:creationId xmlns:a16="http://schemas.microsoft.com/office/drawing/2014/main" id="{6B5C4E55-2562-423A-84F5-30A1ECB96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7800" y="2611438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6" name="Rectangle 251">
                <a:extLst>
                  <a:ext uri="{FF2B5EF4-FFF2-40B4-BE49-F238E27FC236}">
                    <a16:creationId xmlns:a16="http://schemas.microsoft.com/office/drawing/2014/main" id="{36352576-5871-493F-922A-41D8D4169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075" y="2643188"/>
                <a:ext cx="225425" cy="1254125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7" name="Line 252">
                <a:extLst>
                  <a:ext uri="{FF2B5EF4-FFF2-40B4-BE49-F238E27FC236}">
                    <a16:creationId xmlns:a16="http://schemas.microsoft.com/office/drawing/2014/main" id="{F3F24B6A-5806-4EB8-BEC9-F7BCC811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2075" y="2643188"/>
                <a:ext cx="0" cy="12541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8" name="Line 253">
                <a:extLst>
                  <a:ext uri="{FF2B5EF4-FFF2-40B4-BE49-F238E27FC236}">
                    <a16:creationId xmlns:a16="http://schemas.microsoft.com/office/drawing/2014/main" id="{81A2706A-FA41-4DDA-B051-AE445FEAC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075" y="2643188"/>
                <a:ext cx="2254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9" name="Line 254">
                <a:extLst>
                  <a:ext uri="{FF2B5EF4-FFF2-40B4-BE49-F238E27FC236}">
                    <a16:creationId xmlns:a16="http://schemas.microsoft.com/office/drawing/2014/main" id="{3F5C8383-15B2-424E-AD74-B71634B07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7500" y="2643188"/>
                <a:ext cx="0" cy="12541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0" name="Line 255">
                <a:extLst>
                  <a:ext uri="{FF2B5EF4-FFF2-40B4-BE49-F238E27FC236}">
                    <a16:creationId xmlns:a16="http://schemas.microsoft.com/office/drawing/2014/main" id="{98FB9F2F-2EDA-45DF-90D0-8EAC647D6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1900" y="2525713"/>
                <a:ext cx="0" cy="698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1" name="Line 256">
                <a:extLst>
                  <a:ext uri="{FF2B5EF4-FFF2-40B4-BE49-F238E27FC236}">
                    <a16:creationId xmlns:a16="http://schemas.microsoft.com/office/drawing/2014/main" id="{B648B769-6BDB-46E9-BB98-A380ADC60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9675" y="2525713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2" name="Rectangle 257">
                <a:extLst>
                  <a:ext uri="{FF2B5EF4-FFF2-40B4-BE49-F238E27FC236}">
                    <a16:creationId xmlns:a16="http://schemas.microsoft.com/office/drawing/2014/main" id="{12117976-D0B3-49BF-8A34-BF7A9A447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3950" y="2595563"/>
                <a:ext cx="225425" cy="13017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313" name="Line 258">
                <a:extLst>
                  <a:ext uri="{FF2B5EF4-FFF2-40B4-BE49-F238E27FC236}">
                    <a16:creationId xmlns:a16="http://schemas.microsoft.com/office/drawing/2014/main" id="{92ADC2B5-E559-4372-8B60-B3C3B77045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3950" y="2595563"/>
                <a:ext cx="0" cy="130175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4" name="Line 259">
                <a:extLst>
                  <a:ext uri="{FF2B5EF4-FFF2-40B4-BE49-F238E27FC236}">
                    <a16:creationId xmlns:a16="http://schemas.microsoft.com/office/drawing/2014/main" id="{17D02355-A3F3-4683-AB96-D158C3D36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3950" y="2595563"/>
                <a:ext cx="2254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5" name="Line 260">
                <a:extLst>
                  <a:ext uri="{FF2B5EF4-FFF2-40B4-BE49-F238E27FC236}">
                    <a16:creationId xmlns:a16="http://schemas.microsoft.com/office/drawing/2014/main" id="{F7784D3F-BD1F-46C8-B634-1545EEA996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9375" y="2595563"/>
                <a:ext cx="0" cy="130175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6" name="Line 261">
                <a:extLst>
                  <a:ext uri="{FF2B5EF4-FFF2-40B4-BE49-F238E27FC236}">
                    <a16:creationId xmlns:a16="http://schemas.microsoft.com/office/drawing/2014/main" id="{34CF5453-57C5-4BCE-B7AA-3FE188CDC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3775" y="2767013"/>
                <a:ext cx="0" cy="238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" name="Line 262">
                <a:extLst>
                  <a:ext uri="{FF2B5EF4-FFF2-40B4-BE49-F238E27FC236}">
                    <a16:creationId xmlns:a16="http://schemas.microsoft.com/office/drawing/2014/main" id="{5AE5B4B6-BE57-46E5-8BEB-C5DEF30D8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1550" y="2767013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8" name="Rectangle 263">
                <a:extLst>
                  <a:ext uri="{FF2B5EF4-FFF2-40B4-BE49-F238E27FC236}">
                    <a16:creationId xmlns:a16="http://schemas.microsoft.com/office/drawing/2014/main" id="{9D040B85-6BA7-4860-9226-63F3CDD46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5825" y="2790825"/>
                <a:ext cx="225425" cy="11064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319" name="Line 264">
                <a:extLst>
                  <a:ext uri="{FF2B5EF4-FFF2-40B4-BE49-F238E27FC236}">
                    <a16:creationId xmlns:a16="http://schemas.microsoft.com/office/drawing/2014/main" id="{A5B7F46D-CF97-4CCB-95EE-5A0181EEF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5825" y="2790825"/>
                <a:ext cx="0" cy="1106488"/>
              </a:xfrm>
              <a:prstGeom prst="line">
                <a:avLst/>
              </a:prstGeom>
              <a:pattFill prst="dkDnDiag">
                <a:fgClr>
                  <a:schemeClr val="tx1">
                    <a:lumMod val="65000"/>
                    <a:lumOff val="35000"/>
                  </a:schemeClr>
                </a:fgClr>
                <a:bgClr>
                  <a:sysClr val="window" lastClr="FFFFFF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0" name="Line 265">
                <a:extLst>
                  <a:ext uri="{FF2B5EF4-FFF2-40B4-BE49-F238E27FC236}">
                    <a16:creationId xmlns:a16="http://schemas.microsoft.com/office/drawing/2014/main" id="{556E68F2-9C61-499C-A69C-C103D0747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5825" y="2790825"/>
                <a:ext cx="2254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1" name="Line 266">
                <a:extLst>
                  <a:ext uri="{FF2B5EF4-FFF2-40B4-BE49-F238E27FC236}">
                    <a16:creationId xmlns:a16="http://schemas.microsoft.com/office/drawing/2014/main" id="{469F6B86-B3A4-4E4E-A199-6F51640F8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1250" y="2790825"/>
                <a:ext cx="0" cy="110648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2" name="Line 267">
                <a:extLst>
                  <a:ext uri="{FF2B5EF4-FFF2-40B4-BE49-F238E27FC236}">
                    <a16:creationId xmlns:a16="http://schemas.microsoft.com/office/drawing/2014/main" id="{3D1525B5-814D-4DF6-9804-FA20EB6004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5450" y="268128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3" name="Line 268">
                <a:extLst>
                  <a:ext uri="{FF2B5EF4-FFF2-40B4-BE49-F238E27FC236}">
                    <a16:creationId xmlns:a16="http://schemas.microsoft.com/office/drawing/2014/main" id="{AC5241CF-7654-4C97-A915-43C1A1C6B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3225" y="2681288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4" name="Rectangle 269">
                <a:extLst>
                  <a:ext uri="{FF2B5EF4-FFF2-40B4-BE49-F238E27FC236}">
                    <a16:creationId xmlns:a16="http://schemas.microsoft.com/office/drawing/2014/main" id="{BE92BE73-D615-44EF-A6B7-75EC6B797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500" y="2681288"/>
                <a:ext cx="225425" cy="1216025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5" name="Line 270">
                <a:extLst>
                  <a:ext uri="{FF2B5EF4-FFF2-40B4-BE49-F238E27FC236}">
                    <a16:creationId xmlns:a16="http://schemas.microsoft.com/office/drawing/2014/main" id="{2D769338-A2A4-4AF5-A873-4D440212B3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7500" y="2681288"/>
                <a:ext cx="0" cy="12160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6" name="Line 271">
                <a:extLst>
                  <a:ext uri="{FF2B5EF4-FFF2-40B4-BE49-F238E27FC236}">
                    <a16:creationId xmlns:a16="http://schemas.microsoft.com/office/drawing/2014/main" id="{E8EA271E-D5D2-459A-876C-6C044B701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7500" y="2681288"/>
                <a:ext cx="2254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7" name="Line 272">
                <a:extLst>
                  <a:ext uri="{FF2B5EF4-FFF2-40B4-BE49-F238E27FC236}">
                    <a16:creationId xmlns:a16="http://schemas.microsoft.com/office/drawing/2014/main" id="{C530BC01-D549-4B8B-9A90-ABEA2B55B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2925" y="2681288"/>
                <a:ext cx="0" cy="12160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8" name="Line 273">
                <a:extLst>
                  <a:ext uri="{FF2B5EF4-FFF2-40B4-BE49-F238E27FC236}">
                    <a16:creationId xmlns:a16="http://schemas.microsoft.com/office/drawing/2014/main" id="{2C850C13-9D92-491B-A115-96164695E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7325" y="2603500"/>
                <a:ext cx="0" cy="238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9" name="Line 274">
                <a:extLst>
                  <a:ext uri="{FF2B5EF4-FFF2-40B4-BE49-F238E27FC236}">
                    <a16:creationId xmlns:a16="http://schemas.microsoft.com/office/drawing/2014/main" id="{CC0E865F-3ECB-4AEA-AC1C-29A375055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5100" y="2603500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0" name="Rectangle 275">
                <a:extLst>
                  <a:ext uri="{FF2B5EF4-FFF2-40B4-BE49-F238E27FC236}">
                    <a16:creationId xmlns:a16="http://schemas.microsoft.com/office/drawing/2014/main" id="{3B85AF6C-F755-4915-AD96-FB2948DB1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375" y="2627313"/>
                <a:ext cx="225425" cy="127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331" name="Line 276">
                <a:extLst>
                  <a:ext uri="{FF2B5EF4-FFF2-40B4-BE49-F238E27FC236}">
                    <a16:creationId xmlns:a16="http://schemas.microsoft.com/office/drawing/2014/main" id="{F63289D1-BE58-4BCE-8EC3-CFCD375BB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9375" y="2627313"/>
                <a:ext cx="0" cy="1270000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332" name="Line 277">
                <a:extLst>
                  <a:ext uri="{FF2B5EF4-FFF2-40B4-BE49-F238E27FC236}">
                    <a16:creationId xmlns:a16="http://schemas.microsoft.com/office/drawing/2014/main" id="{B8B5C1C6-343C-4F1C-962B-13E362519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9375" y="2627313"/>
                <a:ext cx="2254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3" name="Line 278">
                <a:extLst>
                  <a:ext uri="{FF2B5EF4-FFF2-40B4-BE49-F238E27FC236}">
                    <a16:creationId xmlns:a16="http://schemas.microsoft.com/office/drawing/2014/main" id="{C0E6668C-8EC6-45B6-9F9C-2B8CCD226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800" y="2627313"/>
                <a:ext cx="0" cy="12700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4" name="Line 279">
                <a:extLst>
                  <a:ext uri="{FF2B5EF4-FFF2-40B4-BE49-F238E27FC236}">
                    <a16:creationId xmlns:a16="http://schemas.microsoft.com/office/drawing/2014/main" id="{41A8481F-B804-447A-97B4-215C55A64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9200" y="2798763"/>
                <a:ext cx="0" cy="2222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5" name="Line 280">
                <a:extLst>
                  <a:ext uri="{FF2B5EF4-FFF2-40B4-BE49-F238E27FC236}">
                    <a16:creationId xmlns:a16="http://schemas.microsoft.com/office/drawing/2014/main" id="{26982362-B70D-4CC7-BD69-2937F8A336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6975" y="2798763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6" name="Rectangle 281">
                <a:extLst>
                  <a:ext uri="{FF2B5EF4-FFF2-40B4-BE49-F238E27FC236}">
                    <a16:creationId xmlns:a16="http://schemas.microsoft.com/office/drawing/2014/main" id="{E5955A2E-2A21-46E5-923A-0449588C5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1250" y="2820988"/>
                <a:ext cx="225425" cy="10763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337" name="Line 282">
                <a:extLst>
                  <a:ext uri="{FF2B5EF4-FFF2-40B4-BE49-F238E27FC236}">
                    <a16:creationId xmlns:a16="http://schemas.microsoft.com/office/drawing/2014/main" id="{4A714B8B-DF86-455A-8FB3-4A7A5382E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1250" y="2820988"/>
                <a:ext cx="0" cy="10763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8" name="Line 283">
                <a:extLst>
                  <a:ext uri="{FF2B5EF4-FFF2-40B4-BE49-F238E27FC236}">
                    <a16:creationId xmlns:a16="http://schemas.microsoft.com/office/drawing/2014/main" id="{5C353E98-DF47-4D8B-811B-CDD2F9A85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1250" y="2820988"/>
                <a:ext cx="2254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9" name="Line 284">
                <a:extLst>
                  <a:ext uri="{FF2B5EF4-FFF2-40B4-BE49-F238E27FC236}">
                    <a16:creationId xmlns:a16="http://schemas.microsoft.com/office/drawing/2014/main" id="{90FE8B6D-A968-459E-87F6-6ADA3FDD9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6675" y="2820988"/>
                <a:ext cx="0" cy="10763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0" name="Line 285">
                <a:extLst>
                  <a:ext uri="{FF2B5EF4-FFF2-40B4-BE49-F238E27FC236}">
                    <a16:creationId xmlns:a16="http://schemas.microsoft.com/office/drawing/2014/main" id="{5C81B088-1780-4315-8EE8-81AD5E202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875" y="2501900"/>
                <a:ext cx="0" cy="619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1" name="Line 286">
                <a:extLst>
                  <a:ext uri="{FF2B5EF4-FFF2-40B4-BE49-F238E27FC236}">
                    <a16:creationId xmlns:a16="http://schemas.microsoft.com/office/drawing/2014/main" id="{4EE85595-E195-4359-AC5D-2D31C1131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650" y="2501900"/>
                <a:ext cx="444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2" name="Rectangle 287">
                <a:extLst>
                  <a:ext uri="{FF2B5EF4-FFF2-40B4-BE49-F238E27FC236}">
                    <a16:creationId xmlns:a16="http://schemas.microsoft.com/office/drawing/2014/main" id="{9C6FB2FE-9B64-4F3C-9CBF-22BC3D3D0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925" y="2563813"/>
                <a:ext cx="227013" cy="1333500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3" name="Line 288">
                <a:extLst>
                  <a:ext uri="{FF2B5EF4-FFF2-40B4-BE49-F238E27FC236}">
                    <a16:creationId xmlns:a16="http://schemas.microsoft.com/office/drawing/2014/main" id="{5C6B5C5B-6A09-4BAC-8597-D83BF79E7B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2925" y="2563813"/>
                <a:ext cx="0" cy="13335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4" name="Line 289">
                <a:extLst>
                  <a:ext uri="{FF2B5EF4-FFF2-40B4-BE49-F238E27FC236}">
                    <a16:creationId xmlns:a16="http://schemas.microsoft.com/office/drawing/2014/main" id="{6B3402C4-FECD-4842-A01D-BBF10994AE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2925" y="2563813"/>
                <a:ext cx="22701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5" name="Line 290">
                <a:extLst>
                  <a:ext uri="{FF2B5EF4-FFF2-40B4-BE49-F238E27FC236}">
                    <a16:creationId xmlns:a16="http://schemas.microsoft.com/office/drawing/2014/main" id="{5A0A2BB5-87E9-49C0-9AAA-152AC82C1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9938" y="2563813"/>
                <a:ext cx="0" cy="1333500"/>
              </a:xfrm>
              <a:prstGeom prst="line">
                <a:avLst/>
              </a:prstGeom>
              <a:solidFill>
                <a:schemeClr val="bg1">
                  <a:alpha val="40000"/>
                </a:scheme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3" name="Line 291">
                <a:extLst>
                  <a:ext uri="{FF2B5EF4-FFF2-40B4-BE49-F238E27FC236}">
                    <a16:creationId xmlns:a16="http://schemas.microsoft.com/office/drawing/2014/main" id="{FD7BE5CD-CED9-4A6C-A42A-0A5174F78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750" y="2611438"/>
                <a:ext cx="0" cy="460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4" name="Line 292">
                <a:extLst>
                  <a:ext uri="{FF2B5EF4-FFF2-40B4-BE49-F238E27FC236}">
                    <a16:creationId xmlns:a16="http://schemas.microsoft.com/office/drawing/2014/main" id="{9FD27EC0-8606-46FF-B3AC-227100D8A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2113" y="2611438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7" name="Rectangle 293">
                <a:extLst>
                  <a:ext uri="{FF2B5EF4-FFF2-40B4-BE49-F238E27FC236}">
                    <a16:creationId xmlns:a16="http://schemas.microsoft.com/office/drawing/2014/main" id="{33D09F65-8DA6-43C2-8ECC-0A45E889A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800" y="2657475"/>
                <a:ext cx="227013" cy="123983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368" name="Line 294">
                <a:extLst>
                  <a:ext uri="{FF2B5EF4-FFF2-40B4-BE49-F238E27FC236}">
                    <a16:creationId xmlns:a16="http://schemas.microsoft.com/office/drawing/2014/main" id="{28893024-430D-473E-AA50-48C49A913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4800" y="2657475"/>
                <a:ext cx="0" cy="12398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98" name="Line 295">
                <a:extLst>
                  <a:ext uri="{FF2B5EF4-FFF2-40B4-BE49-F238E27FC236}">
                    <a16:creationId xmlns:a16="http://schemas.microsoft.com/office/drawing/2014/main" id="{31663D80-569C-428B-BC15-B19264C16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800" y="2657475"/>
                <a:ext cx="22701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9" name="Line 296">
                <a:extLst>
                  <a:ext uri="{FF2B5EF4-FFF2-40B4-BE49-F238E27FC236}">
                    <a16:creationId xmlns:a16="http://schemas.microsoft.com/office/drawing/2014/main" id="{77561231-A733-4D43-9ED2-65CC5EDDE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1813" y="2657475"/>
                <a:ext cx="0" cy="1239838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400" name="Line 297">
                <a:extLst>
                  <a:ext uri="{FF2B5EF4-FFF2-40B4-BE49-F238E27FC236}">
                    <a16:creationId xmlns:a16="http://schemas.microsoft.com/office/drawing/2014/main" id="{63DA4D94-A5E7-47DA-ABAC-2B7271DDA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625" y="2844800"/>
                <a:ext cx="0" cy="555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Line 298">
                <a:extLst>
                  <a:ext uri="{FF2B5EF4-FFF2-40B4-BE49-F238E27FC236}">
                    <a16:creationId xmlns:a16="http://schemas.microsoft.com/office/drawing/2014/main" id="{4B5BEE98-AAC7-4173-87FF-D529AF6F8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3988" y="2844800"/>
                <a:ext cx="42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2" name="Rectangle 299">
                <a:extLst>
                  <a:ext uri="{FF2B5EF4-FFF2-40B4-BE49-F238E27FC236}">
                    <a16:creationId xmlns:a16="http://schemas.microsoft.com/office/drawing/2014/main" id="{93000CE9-3BC7-47D5-BB55-71A4F2468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6675" y="2900363"/>
                <a:ext cx="227013" cy="9969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403" name="Line 300">
                <a:extLst>
                  <a:ext uri="{FF2B5EF4-FFF2-40B4-BE49-F238E27FC236}">
                    <a16:creationId xmlns:a16="http://schemas.microsoft.com/office/drawing/2014/main" id="{19E023AC-0AAE-4255-A257-884CA1526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76675" y="2900363"/>
                <a:ext cx="0" cy="99695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4" name="Line 301">
                <a:extLst>
                  <a:ext uri="{FF2B5EF4-FFF2-40B4-BE49-F238E27FC236}">
                    <a16:creationId xmlns:a16="http://schemas.microsoft.com/office/drawing/2014/main" id="{AD692FE2-4A64-45D3-B294-A238F9DFF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6675" y="2900363"/>
                <a:ext cx="22701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14" name="Grupo 213">
              <a:extLst>
                <a:ext uri="{FF2B5EF4-FFF2-40B4-BE49-F238E27FC236}">
                  <a16:creationId xmlns:a16="http://schemas.microsoft.com/office/drawing/2014/main" id="{B6EE9231-C135-4058-A468-693B84F58F4A}"/>
                </a:ext>
              </a:extLst>
            </p:cNvPr>
            <p:cNvGrpSpPr/>
            <p:nvPr/>
          </p:nvGrpSpPr>
          <p:grpSpPr>
            <a:xfrm>
              <a:off x="1431593" y="2566988"/>
              <a:ext cx="66675" cy="146050"/>
              <a:chOff x="6186488" y="2566988"/>
              <a:chExt cx="66675" cy="146050"/>
            </a:xfrm>
          </p:grpSpPr>
          <p:sp>
            <p:nvSpPr>
              <p:cNvPr id="246" name="Oval 364">
                <a:extLst>
                  <a:ext uri="{FF2B5EF4-FFF2-40B4-BE49-F238E27FC236}">
                    <a16:creationId xmlns:a16="http://schemas.microsoft.com/office/drawing/2014/main" id="{79D8E806-0060-481D-A2C6-3ED24287F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6488" y="2628900"/>
                <a:ext cx="66675" cy="539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Oval 365">
                <a:extLst>
                  <a:ext uri="{FF2B5EF4-FFF2-40B4-BE49-F238E27FC236}">
                    <a16:creationId xmlns:a16="http://schemas.microsoft.com/office/drawing/2014/main" id="{1C4FA07F-40C2-455A-BAAF-830D8B8BD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6488" y="2566988"/>
                <a:ext cx="66675" cy="523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" name="Oval 366">
                <a:extLst>
                  <a:ext uri="{FF2B5EF4-FFF2-40B4-BE49-F238E27FC236}">
                    <a16:creationId xmlns:a16="http://schemas.microsoft.com/office/drawing/2014/main" id="{4DBCB2F7-0670-4361-8DC8-83B9F4884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6488" y="2660650"/>
                <a:ext cx="66675" cy="523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15" name="Oval 367">
              <a:extLst>
                <a:ext uri="{FF2B5EF4-FFF2-40B4-BE49-F238E27FC236}">
                  <a16:creationId xmlns:a16="http://schemas.microsoft.com/office/drawing/2014/main" id="{37BB2CD6-E28F-4E9E-BD16-6B44B5F00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130" y="2660650"/>
              <a:ext cx="66675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Oval 368">
              <a:extLst>
                <a:ext uri="{FF2B5EF4-FFF2-40B4-BE49-F238E27FC236}">
                  <a16:creationId xmlns:a16="http://schemas.microsoft.com/office/drawing/2014/main" id="{ADFB2A0C-1520-47A1-831D-FA805AF1E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130" y="2660650"/>
              <a:ext cx="66675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Oval 369">
              <a:extLst>
                <a:ext uri="{FF2B5EF4-FFF2-40B4-BE49-F238E27FC236}">
                  <a16:creationId xmlns:a16="http://schemas.microsoft.com/office/drawing/2014/main" id="{C7516B9F-A8A0-4A6F-B92E-0BB54E8F0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130" y="2660650"/>
              <a:ext cx="66675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18" name="Grupo 217">
              <a:extLst>
                <a:ext uri="{FF2B5EF4-FFF2-40B4-BE49-F238E27FC236}">
                  <a16:creationId xmlns:a16="http://schemas.microsoft.com/office/drawing/2014/main" id="{1216740E-D29E-4D62-9FFD-9A4C052C160C}"/>
                </a:ext>
              </a:extLst>
            </p:cNvPr>
            <p:cNvGrpSpPr/>
            <p:nvPr/>
          </p:nvGrpSpPr>
          <p:grpSpPr>
            <a:xfrm>
              <a:off x="1891965" y="2443163"/>
              <a:ext cx="66675" cy="261938"/>
              <a:chOff x="7561263" y="2443163"/>
              <a:chExt cx="66675" cy="261938"/>
            </a:xfrm>
          </p:grpSpPr>
          <p:sp>
            <p:nvSpPr>
              <p:cNvPr id="243" name="Oval 370">
                <a:extLst>
                  <a:ext uri="{FF2B5EF4-FFF2-40B4-BE49-F238E27FC236}">
                    <a16:creationId xmlns:a16="http://schemas.microsoft.com/office/drawing/2014/main" id="{76E7FCD8-B152-41C3-95FB-D8F47285A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1263" y="2652713"/>
                <a:ext cx="66675" cy="523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" name="Oval 371">
                <a:extLst>
                  <a:ext uri="{FF2B5EF4-FFF2-40B4-BE49-F238E27FC236}">
                    <a16:creationId xmlns:a16="http://schemas.microsoft.com/office/drawing/2014/main" id="{81AA345C-736D-4410-8EBE-00ED1204B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1263" y="2443163"/>
                <a:ext cx="66675" cy="523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Oval 372">
                <a:extLst>
                  <a:ext uri="{FF2B5EF4-FFF2-40B4-BE49-F238E27FC236}">
                    <a16:creationId xmlns:a16="http://schemas.microsoft.com/office/drawing/2014/main" id="{5CBFA44B-8152-4950-A9AD-A62DE7A81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1263" y="2536825"/>
                <a:ext cx="66675" cy="523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19" name="Grupo 218">
              <a:extLst>
                <a:ext uri="{FF2B5EF4-FFF2-40B4-BE49-F238E27FC236}">
                  <a16:creationId xmlns:a16="http://schemas.microsoft.com/office/drawing/2014/main" id="{A1C918DE-6C93-48A2-AE3E-15F90C5722D7}"/>
                </a:ext>
              </a:extLst>
            </p:cNvPr>
            <p:cNvGrpSpPr/>
            <p:nvPr/>
          </p:nvGrpSpPr>
          <p:grpSpPr>
            <a:xfrm>
              <a:off x="2476500" y="2503488"/>
              <a:ext cx="66675" cy="263526"/>
              <a:chOff x="6477000" y="2503488"/>
              <a:chExt cx="66675" cy="263526"/>
            </a:xfrm>
          </p:grpSpPr>
          <p:sp>
            <p:nvSpPr>
              <p:cNvPr id="240" name="Oval 432">
                <a:extLst>
                  <a:ext uri="{FF2B5EF4-FFF2-40B4-BE49-F238E27FC236}">
                    <a16:creationId xmlns:a16="http://schemas.microsoft.com/office/drawing/2014/main" id="{002C05A0-66F4-4055-BA29-C4AA1CFD9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000" y="2714626"/>
                <a:ext cx="66675" cy="523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Oval 433">
                <a:extLst>
                  <a:ext uri="{FF2B5EF4-FFF2-40B4-BE49-F238E27FC236}">
                    <a16:creationId xmlns:a16="http://schemas.microsoft.com/office/drawing/2014/main" id="{EF804217-B553-4835-BFAC-45EA5B89A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000" y="2543176"/>
                <a:ext cx="66675" cy="523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" name="Oval 434">
                <a:extLst>
                  <a:ext uri="{FF2B5EF4-FFF2-40B4-BE49-F238E27FC236}">
                    <a16:creationId xmlns:a16="http://schemas.microsoft.com/office/drawing/2014/main" id="{9816A179-7689-49C6-8677-1E4D5BAD9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000" y="2503488"/>
                <a:ext cx="66675" cy="523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0" name="Grupo 219">
              <a:extLst>
                <a:ext uri="{FF2B5EF4-FFF2-40B4-BE49-F238E27FC236}">
                  <a16:creationId xmlns:a16="http://schemas.microsoft.com/office/drawing/2014/main" id="{31AB2A73-D3F5-435F-8A85-2608D9B16CF9}"/>
                </a:ext>
              </a:extLst>
            </p:cNvPr>
            <p:cNvGrpSpPr/>
            <p:nvPr/>
          </p:nvGrpSpPr>
          <p:grpSpPr>
            <a:xfrm>
              <a:off x="2706688" y="2597151"/>
              <a:ext cx="66675" cy="122238"/>
              <a:chOff x="7164388" y="2597151"/>
              <a:chExt cx="66675" cy="122238"/>
            </a:xfrm>
          </p:grpSpPr>
          <p:sp>
            <p:nvSpPr>
              <p:cNvPr id="237" name="Oval 435">
                <a:extLst>
                  <a:ext uri="{FF2B5EF4-FFF2-40B4-BE49-F238E27FC236}">
                    <a16:creationId xmlns:a16="http://schemas.microsoft.com/office/drawing/2014/main" id="{F2A44913-A01E-4350-8D03-B1318BE38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4388" y="2597151"/>
                <a:ext cx="66675" cy="523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" name="Oval 436">
                <a:extLst>
                  <a:ext uri="{FF2B5EF4-FFF2-40B4-BE49-F238E27FC236}">
                    <a16:creationId xmlns:a16="http://schemas.microsoft.com/office/drawing/2014/main" id="{A5654AE4-1131-40C0-90DB-6A786F19D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4388" y="2605088"/>
                <a:ext cx="66675" cy="523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Oval 437">
                <a:extLst>
                  <a:ext uri="{FF2B5EF4-FFF2-40B4-BE49-F238E27FC236}">
                    <a16:creationId xmlns:a16="http://schemas.microsoft.com/office/drawing/2014/main" id="{BC0CD538-0455-40CF-84A6-7339B1777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4388" y="2667001"/>
                <a:ext cx="66675" cy="523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1" name="Grupo 220">
              <a:extLst>
                <a:ext uri="{FF2B5EF4-FFF2-40B4-BE49-F238E27FC236}">
                  <a16:creationId xmlns:a16="http://schemas.microsoft.com/office/drawing/2014/main" id="{54B19FF2-026D-4818-9387-C7CB47C94740}"/>
                </a:ext>
              </a:extLst>
            </p:cNvPr>
            <p:cNvGrpSpPr/>
            <p:nvPr/>
          </p:nvGrpSpPr>
          <p:grpSpPr>
            <a:xfrm>
              <a:off x="2924175" y="2565401"/>
              <a:ext cx="66675" cy="193675"/>
              <a:chOff x="7851775" y="2565401"/>
              <a:chExt cx="66675" cy="193675"/>
            </a:xfrm>
          </p:grpSpPr>
          <p:sp>
            <p:nvSpPr>
              <p:cNvPr id="234" name="Oval 438">
                <a:extLst>
                  <a:ext uri="{FF2B5EF4-FFF2-40B4-BE49-F238E27FC236}">
                    <a16:creationId xmlns:a16="http://schemas.microsoft.com/office/drawing/2014/main" id="{9D87B1D8-D5A3-40FF-9E1F-B0299A350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1775" y="2565401"/>
                <a:ext cx="66675" cy="53975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Oval 439">
                <a:extLst>
                  <a:ext uri="{FF2B5EF4-FFF2-40B4-BE49-F238E27FC236}">
                    <a16:creationId xmlns:a16="http://schemas.microsoft.com/office/drawing/2014/main" id="{35488CD7-03DD-4995-B7E0-DA5C68FF4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1775" y="2682876"/>
                <a:ext cx="66675" cy="523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" name="Oval 440">
                <a:extLst>
                  <a:ext uri="{FF2B5EF4-FFF2-40B4-BE49-F238E27FC236}">
                    <a16:creationId xmlns:a16="http://schemas.microsoft.com/office/drawing/2014/main" id="{21B522A8-5169-444B-B144-CFDA3C27E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1775" y="2706688"/>
                <a:ext cx="66675" cy="523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2" name="Grupo 221">
              <a:extLst>
                <a:ext uri="{FF2B5EF4-FFF2-40B4-BE49-F238E27FC236}">
                  <a16:creationId xmlns:a16="http://schemas.microsoft.com/office/drawing/2014/main" id="{655D16E4-8B1E-464E-BE70-38CDA21A2F3E}"/>
                </a:ext>
              </a:extLst>
            </p:cNvPr>
            <p:cNvGrpSpPr/>
            <p:nvPr/>
          </p:nvGrpSpPr>
          <p:grpSpPr>
            <a:xfrm>
              <a:off x="3500438" y="2736850"/>
              <a:ext cx="66675" cy="138112"/>
              <a:chOff x="6904038" y="2736850"/>
              <a:chExt cx="66675" cy="138112"/>
            </a:xfrm>
          </p:grpSpPr>
          <p:sp>
            <p:nvSpPr>
              <p:cNvPr id="231" name="Oval 500">
                <a:extLst>
                  <a:ext uri="{FF2B5EF4-FFF2-40B4-BE49-F238E27FC236}">
                    <a16:creationId xmlns:a16="http://schemas.microsoft.com/office/drawing/2014/main" id="{E6D5D572-A320-4329-A792-9C38FAF49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4038" y="2736850"/>
                <a:ext cx="66675" cy="5238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" name="Oval 501">
                <a:extLst>
                  <a:ext uri="{FF2B5EF4-FFF2-40B4-BE49-F238E27FC236}">
                    <a16:creationId xmlns:a16="http://schemas.microsoft.com/office/drawing/2014/main" id="{1FCB5944-FEDE-44B6-A740-A3B6EA49A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4038" y="2822575"/>
                <a:ext cx="66675" cy="5238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" name="Oval 502">
                <a:extLst>
                  <a:ext uri="{FF2B5EF4-FFF2-40B4-BE49-F238E27FC236}">
                    <a16:creationId xmlns:a16="http://schemas.microsoft.com/office/drawing/2014/main" id="{83D45627-F5A4-41F0-8B5E-9D56A9942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4038" y="2774950"/>
                <a:ext cx="66675" cy="5238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3" name="Grupo 222">
              <a:extLst>
                <a:ext uri="{FF2B5EF4-FFF2-40B4-BE49-F238E27FC236}">
                  <a16:creationId xmlns:a16="http://schemas.microsoft.com/office/drawing/2014/main" id="{A9051353-AF48-4C96-8C2C-1EB14842A212}"/>
                </a:ext>
              </a:extLst>
            </p:cNvPr>
            <p:cNvGrpSpPr/>
            <p:nvPr/>
          </p:nvGrpSpPr>
          <p:grpSpPr>
            <a:xfrm>
              <a:off x="3730625" y="2767013"/>
              <a:ext cx="66675" cy="131762"/>
              <a:chOff x="7591425" y="2767013"/>
              <a:chExt cx="66675" cy="131762"/>
            </a:xfrm>
          </p:grpSpPr>
          <p:sp>
            <p:nvSpPr>
              <p:cNvPr id="228" name="Oval 503">
                <a:extLst>
                  <a:ext uri="{FF2B5EF4-FFF2-40B4-BE49-F238E27FC236}">
                    <a16:creationId xmlns:a16="http://schemas.microsoft.com/office/drawing/2014/main" id="{EA22E25C-8F46-4D03-A4EE-4585097B7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1425" y="2798763"/>
                <a:ext cx="66675" cy="5238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" name="Oval 504">
                <a:extLst>
                  <a:ext uri="{FF2B5EF4-FFF2-40B4-BE49-F238E27FC236}">
                    <a16:creationId xmlns:a16="http://schemas.microsoft.com/office/drawing/2014/main" id="{489EAEE4-AB21-40DC-88A0-2EA4831DB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1425" y="2844800"/>
                <a:ext cx="66675" cy="5397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" name="Oval 505">
                <a:extLst>
                  <a:ext uri="{FF2B5EF4-FFF2-40B4-BE49-F238E27FC236}">
                    <a16:creationId xmlns:a16="http://schemas.microsoft.com/office/drawing/2014/main" id="{3BE26F1C-7910-41BB-BC20-44CA0699F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1425" y="2767013"/>
                <a:ext cx="66675" cy="5238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4" name="Grupo 223">
              <a:extLst>
                <a:ext uri="{FF2B5EF4-FFF2-40B4-BE49-F238E27FC236}">
                  <a16:creationId xmlns:a16="http://schemas.microsoft.com/office/drawing/2014/main" id="{7880FA12-C1BE-48B5-B437-428AD8484DC3}"/>
                </a:ext>
              </a:extLst>
            </p:cNvPr>
            <p:cNvGrpSpPr/>
            <p:nvPr/>
          </p:nvGrpSpPr>
          <p:grpSpPr>
            <a:xfrm>
              <a:off x="3960813" y="2790825"/>
              <a:ext cx="66675" cy="255587"/>
              <a:chOff x="8278813" y="2790825"/>
              <a:chExt cx="66675" cy="255587"/>
            </a:xfrm>
          </p:grpSpPr>
          <p:sp>
            <p:nvSpPr>
              <p:cNvPr id="225" name="Oval 506">
                <a:extLst>
                  <a:ext uri="{FF2B5EF4-FFF2-40B4-BE49-F238E27FC236}">
                    <a16:creationId xmlns:a16="http://schemas.microsoft.com/office/drawing/2014/main" id="{BC3B6F97-14FB-4ACD-86B5-E5DDD6074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8813" y="2868613"/>
                <a:ext cx="66675" cy="5238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" name="Oval 507">
                <a:extLst>
                  <a:ext uri="{FF2B5EF4-FFF2-40B4-BE49-F238E27FC236}">
                    <a16:creationId xmlns:a16="http://schemas.microsoft.com/office/drawing/2014/main" id="{371A5B5A-F9D7-448A-ACDD-1C9621E81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8813" y="2790825"/>
                <a:ext cx="66675" cy="5238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" name="Oval 508">
                <a:extLst>
                  <a:ext uri="{FF2B5EF4-FFF2-40B4-BE49-F238E27FC236}">
                    <a16:creationId xmlns:a16="http://schemas.microsoft.com/office/drawing/2014/main" id="{DA597534-61A4-4099-AE92-262504E3F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8813" y="2994025"/>
                <a:ext cx="66675" cy="5238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406" name="Grupo 405">
            <a:extLst>
              <a:ext uri="{FF2B5EF4-FFF2-40B4-BE49-F238E27FC236}">
                <a16:creationId xmlns:a16="http://schemas.microsoft.com/office/drawing/2014/main" id="{8FBE0ACC-3B8A-43E8-9C28-6BD9E3317EF1}"/>
              </a:ext>
            </a:extLst>
          </p:cNvPr>
          <p:cNvGrpSpPr/>
          <p:nvPr/>
        </p:nvGrpSpPr>
        <p:grpSpPr>
          <a:xfrm>
            <a:off x="2118151" y="1436510"/>
            <a:ext cx="2966680" cy="2189266"/>
            <a:chOff x="852195" y="739960"/>
            <a:chExt cx="2966680" cy="2189266"/>
          </a:xfrm>
        </p:grpSpPr>
        <p:sp>
          <p:nvSpPr>
            <p:cNvPr id="543" name="Line 5">
              <a:extLst>
                <a:ext uri="{FF2B5EF4-FFF2-40B4-BE49-F238E27FC236}">
                  <a16:creationId xmlns:a16="http://schemas.microsoft.com/office/drawing/2014/main" id="{236430E3-33AF-460B-8252-29EC00DE92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8371" y="1279913"/>
              <a:ext cx="0" cy="1485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4" name="Line 6">
              <a:extLst>
                <a:ext uri="{FF2B5EF4-FFF2-40B4-BE49-F238E27FC236}">
                  <a16:creationId xmlns:a16="http://schemas.microsoft.com/office/drawing/2014/main" id="{C6C09D14-1001-4994-B9F8-9470EBFE3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5034" y="2765813"/>
              <a:ext cx="333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5" name="Rectangle 14">
              <a:extLst>
                <a:ext uri="{FF2B5EF4-FFF2-40B4-BE49-F238E27FC236}">
                  <a16:creationId xmlns:a16="http://schemas.microsoft.com/office/drawing/2014/main" id="{A121D111-4BF7-42DA-AF39-07FDC30AD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736" y="268802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sz="1200" b="1" kern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  <a:endParaRPr lang="es-ES" altLang="es-ES" sz="1200" b="1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6" name="Line 15">
              <a:extLst>
                <a:ext uri="{FF2B5EF4-FFF2-40B4-BE49-F238E27FC236}">
                  <a16:creationId xmlns:a16="http://schemas.microsoft.com/office/drawing/2014/main" id="{AD866AF6-B368-4DC4-8395-90FF6F9BFC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5034" y="2470537"/>
              <a:ext cx="333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7" name="Rectangle 23">
              <a:extLst>
                <a:ext uri="{FF2B5EF4-FFF2-40B4-BE49-F238E27FC236}">
                  <a16:creationId xmlns:a16="http://schemas.microsoft.com/office/drawing/2014/main" id="{1F9E3789-077F-43AA-8455-768A5A8C7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736" y="239433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8" name="Line 24">
              <a:extLst>
                <a:ext uri="{FF2B5EF4-FFF2-40B4-BE49-F238E27FC236}">
                  <a16:creationId xmlns:a16="http://schemas.microsoft.com/office/drawing/2014/main" id="{AC7D832E-8B1A-4E99-8A5A-78D3D0EE8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5034" y="2170501"/>
              <a:ext cx="333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9" name="Rectangle 32">
              <a:extLst>
                <a:ext uri="{FF2B5EF4-FFF2-40B4-BE49-F238E27FC236}">
                  <a16:creationId xmlns:a16="http://schemas.microsoft.com/office/drawing/2014/main" id="{77912E90-04FA-4A04-832E-FC4EA3B64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736" y="2092713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0" name="Line 33">
              <a:extLst>
                <a:ext uri="{FF2B5EF4-FFF2-40B4-BE49-F238E27FC236}">
                  <a16:creationId xmlns:a16="http://schemas.microsoft.com/office/drawing/2014/main" id="{C834DD41-67F9-4B62-B71E-6FB2E36D6D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5034" y="1875226"/>
              <a:ext cx="333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1" name="Rectangle 41">
              <a:extLst>
                <a:ext uri="{FF2B5EF4-FFF2-40B4-BE49-F238E27FC236}">
                  <a16:creationId xmlns:a16="http://schemas.microsoft.com/office/drawing/2014/main" id="{65473856-8716-4F6C-BCEA-FE239E912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736" y="179902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3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2" name="Line 42">
              <a:extLst>
                <a:ext uri="{FF2B5EF4-FFF2-40B4-BE49-F238E27FC236}">
                  <a16:creationId xmlns:a16="http://schemas.microsoft.com/office/drawing/2014/main" id="{4DBCE810-060B-4FF2-98ED-E68E0AF1C1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5034" y="1573601"/>
              <a:ext cx="333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3" name="Rectangle 50">
              <a:extLst>
                <a:ext uri="{FF2B5EF4-FFF2-40B4-BE49-F238E27FC236}">
                  <a16:creationId xmlns:a16="http://schemas.microsoft.com/office/drawing/2014/main" id="{CCBE45E0-E0DE-4F98-83B8-45CE5DDFD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736" y="14974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4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4" name="Line 51">
              <a:extLst>
                <a:ext uri="{FF2B5EF4-FFF2-40B4-BE49-F238E27FC236}">
                  <a16:creationId xmlns:a16="http://schemas.microsoft.com/office/drawing/2014/main" id="{717BBCC1-F8D4-4949-A8B0-5029AD4C7D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5034" y="1279913"/>
              <a:ext cx="333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5" name="Rectangle 53">
              <a:extLst>
                <a:ext uri="{FF2B5EF4-FFF2-40B4-BE49-F238E27FC236}">
                  <a16:creationId xmlns:a16="http://schemas.microsoft.com/office/drawing/2014/main" id="{D1404B4A-6EBB-4BE4-8EC2-85A9D43F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736" y="1203713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5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6" name="Line 55">
              <a:extLst>
                <a:ext uri="{FF2B5EF4-FFF2-40B4-BE49-F238E27FC236}">
                  <a16:creationId xmlns:a16="http://schemas.microsoft.com/office/drawing/2014/main" id="{D1703BC3-96B5-4AC9-8B3E-0FA22A8866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371" y="2765813"/>
              <a:ext cx="2451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7" name="Rectangle 58">
              <a:extLst>
                <a:ext uri="{FF2B5EF4-FFF2-40B4-BE49-F238E27FC236}">
                  <a16:creationId xmlns:a16="http://schemas.microsoft.com/office/drawing/2014/main" id="{885D4733-DDEA-4DDE-B9E9-8D7C78F1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887" y="2775338"/>
              <a:ext cx="14908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0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0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8" name="Rectangle 61">
              <a:extLst>
                <a:ext uri="{FF2B5EF4-FFF2-40B4-BE49-F238E27FC236}">
                  <a16:creationId xmlns:a16="http://schemas.microsoft.com/office/drawing/2014/main" id="{0C1A46E7-8391-47FB-B2AF-CF6E9D0FE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9662" y="2775338"/>
              <a:ext cx="14908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0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2h</a:t>
              </a:r>
              <a:endParaRPr lang="es-ES" altLang="es-ES" sz="10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9" name="Rectangle 64">
              <a:extLst>
                <a:ext uri="{FF2B5EF4-FFF2-40B4-BE49-F238E27FC236}">
                  <a16:creationId xmlns:a16="http://schemas.microsoft.com/office/drawing/2014/main" id="{8567B3C6-9DE4-4010-8DB8-CC01A9593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643" y="2775338"/>
              <a:ext cx="14908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0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4h</a:t>
              </a:r>
              <a:endParaRPr lang="es-ES" altLang="es-ES" sz="10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0" name="Rectangle 67">
              <a:extLst>
                <a:ext uri="{FF2B5EF4-FFF2-40B4-BE49-F238E27FC236}">
                  <a16:creationId xmlns:a16="http://schemas.microsoft.com/office/drawing/2014/main" id="{7307606B-4B46-40BF-ABFF-171455758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212" y="2775338"/>
              <a:ext cx="14908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0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0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1" name="Rectangle 88">
              <a:extLst>
                <a:ext uri="{FF2B5EF4-FFF2-40B4-BE49-F238E27FC236}">
                  <a16:creationId xmlns:a16="http://schemas.microsoft.com/office/drawing/2014/main" id="{43001457-FCD2-4354-A6AF-0966A637E4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53172" y="1915449"/>
              <a:ext cx="13827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ApoJ-Glyc</a:t>
              </a: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 (</a:t>
              </a: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ug</a:t>
              </a: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/ml)</a:t>
              </a:r>
              <a:endParaRPr lang="es-ES" altLang="es-ES" sz="1200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2" name="Line 165">
              <a:extLst>
                <a:ext uri="{FF2B5EF4-FFF2-40B4-BE49-F238E27FC236}">
                  <a16:creationId xmlns:a16="http://schemas.microsoft.com/office/drawing/2014/main" id="{0CEA9C6A-E0A1-4CCD-89D3-9C34CDAE6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371" y="2765813"/>
              <a:ext cx="2451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563" name="Conector recto 562">
              <a:extLst>
                <a:ext uri="{FF2B5EF4-FFF2-40B4-BE49-F238E27FC236}">
                  <a16:creationId xmlns:a16="http://schemas.microsoft.com/office/drawing/2014/main" id="{085942AF-059A-46D1-8A83-D0F63A0DA469}"/>
                </a:ext>
              </a:extLst>
            </p:cNvPr>
            <p:cNvCxnSpPr/>
            <p:nvPr/>
          </p:nvCxnSpPr>
          <p:spPr bwMode="auto">
            <a:xfrm>
              <a:off x="1530981" y="1276738"/>
              <a:ext cx="1968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Conector recto 563">
              <a:extLst>
                <a:ext uri="{FF2B5EF4-FFF2-40B4-BE49-F238E27FC236}">
                  <a16:creationId xmlns:a16="http://schemas.microsoft.com/office/drawing/2014/main" id="{03DD76B8-E4F2-49B0-8AE7-87C84D93CEDC}"/>
                </a:ext>
              </a:extLst>
            </p:cNvPr>
            <p:cNvCxnSpPr/>
            <p:nvPr/>
          </p:nvCxnSpPr>
          <p:spPr bwMode="auto">
            <a:xfrm>
              <a:off x="1363937" y="1035398"/>
              <a:ext cx="3603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Conector recto 564">
              <a:extLst>
                <a:ext uri="{FF2B5EF4-FFF2-40B4-BE49-F238E27FC236}">
                  <a16:creationId xmlns:a16="http://schemas.microsoft.com/office/drawing/2014/main" id="{0340B9EF-6A61-4CA9-8829-9D60D5A08B39}"/>
                </a:ext>
              </a:extLst>
            </p:cNvPr>
            <p:cNvCxnSpPr/>
            <p:nvPr/>
          </p:nvCxnSpPr>
          <p:spPr bwMode="auto">
            <a:xfrm>
              <a:off x="2159997" y="1216413"/>
              <a:ext cx="1968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Conector recto 565">
              <a:extLst>
                <a:ext uri="{FF2B5EF4-FFF2-40B4-BE49-F238E27FC236}">
                  <a16:creationId xmlns:a16="http://schemas.microsoft.com/office/drawing/2014/main" id="{E6BCFD28-8CCD-4B31-A8DF-87E91550620D}"/>
                </a:ext>
              </a:extLst>
            </p:cNvPr>
            <p:cNvCxnSpPr/>
            <p:nvPr/>
          </p:nvCxnSpPr>
          <p:spPr bwMode="auto">
            <a:xfrm>
              <a:off x="1983363" y="975073"/>
              <a:ext cx="3603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Conector recto 566">
              <a:extLst>
                <a:ext uri="{FF2B5EF4-FFF2-40B4-BE49-F238E27FC236}">
                  <a16:creationId xmlns:a16="http://schemas.microsoft.com/office/drawing/2014/main" id="{830C9C69-0515-4A7B-94B7-4E8A92C06472}"/>
                </a:ext>
              </a:extLst>
            </p:cNvPr>
            <p:cNvCxnSpPr/>
            <p:nvPr/>
          </p:nvCxnSpPr>
          <p:spPr bwMode="auto">
            <a:xfrm>
              <a:off x="2757691" y="1281501"/>
              <a:ext cx="1952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Conector recto 567">
              <a:extLst>
                <a:ext uri="{FF2B5EF4-FFF2-40B4-BE49-F238E27FC236}">
                  <a16:creationId xmlns:a16="http://schemas.microsoft.com/office/drawing/2014/main" id="{C2A7D9EB-6E6C-446D-8F86-F1827AF7AE4B}"/>
                </a:ext>
              </a:extLst>
            </p:cNvPr>
            <p:cNvCxnSpPr/>
            <p:nvPr/>
          </p:nvCxnSpPr>
          <p:spPr bwMode="auto">
            <a:xfrm>
              <a:off x="2584509" y="1040160"/>
              <a:ext cx="3603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Conector recto 568">
              <a:extLst>
                <a:ext uri="{FF2B5EF4-FFF2-40B4-BE49-F238E27FC236}">
                  <a16:creationId xmlns:a16="http://schemas.microsoft.com/office/drawing/2014/main" id="{B36A1662-7502-4C6F-9403-FCFA45BC515A}"/>
                </a:ext>
              </a:extLst>
            </p:cNvPr>
            <p:cNvCxnSpPr/>
            <p:nvPr/>
          </p:nvCxnSpPr>
          <p:spPr bwMode="auto">
            <a:xfrm>
              <a:off x="3375463" y="1291026"/>
              <a:ext cx="1952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Conector recto 569">
              <a:extLst>
                <a:ext uri="{FF2B5EF4-FFF2-40B4-BE49-F238E27FC236}">
                  <a16:creationId xmlns:a16="http://schemas.microsoft.com/office/drawing/2014/main" id="{EAD6694F-44D0-448B-9560-8C852710E696}"/>
                </a:ext>
              </a:extLst>
            </p:cNvPr>
            <p:cNvCxnSpPr/>
            <p:nvPr/>
          </p:nvCxnSpPr>
          <p:spPr bwMode="auto">
            <a:xfrm>
              <a:off x="3204013" y="1049685"/>
              <a:ext cx="3603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1" name="CuadroTexto 174">
              <a:extLst>
                <a:ext uri="{FF2B5EF4-FFF2-40B4-BE49-F238E27FC236}">
                  <a16:creationId xmlns:a16="http://schemas.microsoft.com/office/drawing/2014/main" id="{0ED58383-C327-4A26-8C47-39F444B62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2460" y="805792"/>
              <a:ext cx="68159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900" b="1" i="1" dirty="0"/>
                <a:t>P&lt;0.0001</a:t>
              </a:r>
            </a:p>
          </p:txBody>
        </p:sp>
        <p:sp>
          <p:nvSpPr>
            <p:cNvPr id="572" name="CuadroTexto 174">
              <a:extLst>
                <a:ext uri="{FF2B5EF4-FFF2-40B4-BE49-F238E27FC236}">
                  <a16:creationId xmlns:a16="http://schemas.microsoft.com/office/drawing/2014/main" id="{40C1C251-F256-4479-834A-91639BD43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6980" y="739960"/>
              <a:ext cx="68159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900" b="1" i="1" dirty="0"/>
                <a:t>P&lt;0.0001</a:t>
              </a:r>
            </a:p>
          </p:txBody>
        </p:sp>
        <p:sp>
          <p:nvSpPr>
            <p:cNvPr id="573" name="CuadroTexto 174">
              <a:extLst>
                <a:ext uri="{FF2B5EF4-FFF2-40B4-BE49-F238E27FC236}">
                  <a16:creationId xmlns:a16="http://schemas.microsoft.com/office/drawing/2014/main" id="{C2F052C1-9753-4D00-9A03-303C6F98B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341" y="813378"/>
              <a:ext cx="68159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900" b="1" i="1" dirty="0"/>
                <a:t>P&lt;0.0001</a:t>
              </a:r>
            </a:p>
          </p:txBody>
        </p:sp>
        <p:sp>
          <p:nvSpPr>
            <p:cNvPr id="574" name="CuadroTexto 174">
              <a:extLst>
                <a:ext uri="{FF2B5EF4-FFF2-40B4-BE49-F238E27FC236}">
                  <a16:creationId xmlns:a16="http://schemas.microsoft.com/office/drawing/2014/main" id="{5C326B34-9130-4508-8C02-CA0A37622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6578" y="817557"/>
              <a:ext cx="68159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900" b="1" i="1" dirty="0"/>
                <a:t>P&lt;0.0001</a:t>
              </a:r>
            </a:p>
          </p:txBody>
        </p:sp>
        <p:sp>
          <p:nvSpPr>
            <p:cNvPr id="575" name="CuadroTexto 174">
              <a:extLst>
                <a:ext uri="{FF2B5EF4-FFF2-40B4-BE49-F238E27FC236}">
                  <a16:creationId xmlns:a16="http://schemas.microsoft.com/office/drawing/2014/main" id="{E738D404-7808-4D29-8ECC-A89344082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7278" y="1057987"/>
              <a:ext cx="68159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900" b="1" i="1" dirty="0"/>
                <a:t>P&lt;0.0001</a:t>
              </a:r>
            </a:p>
          </p:txBody>
        </p:sp>
        <p:sp>
          <p:nvSpPr>
            <p:cNvPr id="576" name="CuadroTexto 174">
              <a:extLst>
                <a:ext uri="{FF2B5EF4-FFF2-40B4-BE49-F238E27FC236}">
                  <a16:creationId xmlns:a16="http://schemas.microsoft.com/office/drawing/2014/main" id="{E4B02177-AB25-48FF-811D-8A9FA8666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104" y="1045224"/>
              <a:ext cx="68159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900" b="1" i="1" dirty="0"/>
                <a:t>P&lt;0.0001</a:t>
              </a:r>
            </a:p>
          </p:txBody>
        </p:sp>
        <p:sp>
          <p:nvSpPr>
            <p:cNvPr id="577" name="CuadroTexto 174">
              <a:extLst>
                <a:ext uri="{FF2B5EF4-FFF2-40B4-BE49-F238E27FC236}">
                  <a16:creationId xmlns:a16="http://schemas.microsoft.com/office/drawing/2014/main" id="{48B93D47-EFE8-4AC4-B7A3-C81BB2AC1A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028" y="985660"/>
              <a:ext cx="68159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900" b="1" i="1" dirty="0"/>
                <a:t>P&lt;0.0001</a:t>
              </a:r>
            </a:p>
          </p:txBody>
        </p:sp>
        <p:sp>
          <p:nvSpPr>
            <p:cNvPr id="578" name="CuadroTexto 174">
              <a:extLst>
                <a:ext uri="{FF2B5EF4-FFF2-40B4-BE49-F238E27FC236}">
                  <a16:creationId xmlns:a16="http://schemas.microsoft.com/office/drawing/2014/main" id="{B0CC5041-B0CB-478B-AA08-098006A385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656" y="1050669"/>
              <a:ext cx="68159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900" b="1" i="1" dirty="0"/>
                <a:t>P&lt;0.0001</a:t>
              </a:r>
            </a:p>
          </p:txBody>
        </p:sp>
      </p:grpSp>
      <p:grpSp>
        <p:nvGrpSpPr>
          <p:cNvPr id="407" name="Grupo 406">
            <a:extLst>
              <a:ext uri="{FF2B5EF4-FFF2-40B4-BE49-F238E27FC236}">
                <a16:creationId xmlns:a16="http://schemas.microsoft.com/office/drawing/2014/main" id="{390E9EBD-76AB-4A34-9748-A0369A2371C4}"/>
              </a:ext>
            </a:extLst>
          </p:cNvPr>
          <p:cNvGrpSpPr/>
          <p:nvPr/>
        </p:nvGrpSpPr>
        <p:grpSpPr>
          <a:xfrm>
            <a:off x="2543894" y="1972900"/>
            <a:ext cx="2324100" cy="1485901"/>
            <a:chOff x="5030788" y="1219200"/>
            <a:chExt cx="2324100" cy="1485901"/>
          </a:xfrm>
        </p:grpSpPr>
        <p:sp>
          <p:nvSpPr>
            <p:cNvPr id="471" name="Line 147">
              <a:extLst>
                <a:ext uri="{FF2B5EF4-FFF2-40B4-BE49-F238E27FC236}">
                  <a16:creationId xmlns:a16="http://schemas.microsoft.com/office/drawing/2014/main" id="{1C63594E-BBA9-46CF-ABF7-0E3401E02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3338" y="1377950"/>
              <a:ext cx="0" cy="79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2" name="Line 148">
              <a:extLst>
                <a:ext uri="{FF2B5EF4-FFF2-40B4-BE49-F238E27FC236}">
                  <a16:creationId xmlns:a16="http://schemas.microsoft.com/office/drawing/2014/main" id="{F943C75E-D78A-445F-BFCE-411325722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7463" y="1377950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3" name="Rectangle 149">
              <a:extLst>
                <a:ext uri="{FF2B5EF4-FFF2-40B4-BE49-F238E27FC236}">
                  <a16:creationId xmlns:a16="http://schemas.microsoft.com/office/drawing/2014/main" id="{E4E6F03A-9B89-479D-860F-F46482174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788" y="1385888"/>
              <a:ext cx="174625" cy="13192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/>
            <a:lstStyle/>
            <a:p>
              <a:endParaRPr lang="en-GB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4" name="Line 150">
              <a:extLst>
                <a:ext uri="{FF2B5EF4-FFF2-40B4-BE49-F238E27FC236}">
                  <a16:creationId xmlns:a16="http://schemas.microsoft.com/office/drawing/2014/main" id="{4ACD058F-D916-4528-BB33-53DF3F9168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30788" y="1385888"/>
              <a:ext cx="0" cy="1319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5" name="Line 151">
              <a:extLst>
                <a:ext uri="{FF2B5EF4-FFF2-40B4-BE49-F238E27FC236}">
                  <a16:creationId xmlns:a16="http://schemas.microsoft.com/office/drawing/2014/main" id="{2B465FE6-7941-4242-B635-119EB97752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788" y="1385888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6" name="Line 152">
              <a:extLst>
                <a:ext uri="{FF2B5EF4-FFF2-40B4-BE49-F238E27FC236}">
                  <a16:creationId xmlns:a16="http://schemas.microsoft.com/office/drawing/2014/main" id="{35840E2B-E5E4-4A90-BD1D-FFC849A8A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5413" y="1385888"/>
              <a:ext cx="0" cy="1319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7" name="Line 153">
              <a:extLst>
                <a:ext uri="{FF2B5EF4-FFF2-40B4-BE49-F238E27FC236}">
                  <a16:creationId xmlns:a16="http://schemas.microsoft.com/office/drawing/2014/main" id="{930564CE-E128-433C-80B7-BE650EB49B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3413" y="1346200"/>
              <a:ext cx="0" cy="31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8" name="Line 154">
              <a:extLst>
                <a:ext uri="{FF2B5EF4-FFF2-40B4-BE49-F238E27FC236}">
                  <a16:creationId xmlns:a16="http://schemas.microsoft.com/office/drawing/2014/main" id="{1B32A363-FDC5-41F2-9EEF-EBBF796BF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5951" y="1346200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9" name="Rectangle 155">
              <a:extLst>
                <a:ext uri="{FF2B5EF4-FFF2-40B4-BE49-F238E27FC236}">
                  <a16:creationId xmlns:a16="http://schemas.microsoft.com/office/drawing/2014/main" id="{F80F98F5-E189-4353-B603-5DC57F419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6" y="1377950"/>
              <a:ext cx="176213" cy="132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/>
            <a:lstStyle/>
            <a:p>
              <a:endParaRPr lang="en-GB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Line 156">
              <a:extLst>
                <a:ext uri="{FF2B5EF4-FFF2-40B4-BE49-F238E27FC236}">
                  <a16:creationId xmlns:a16="http://schemas.microsoft.com/office/drawing/2014/main" id="{BB5D7782-5CFD-4868-BFC0-CF89F71E9A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29276" y="1377950"/>
              <a:ext cx="0" cy="132715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/>
            <a:lstStyle/>
            <a:p>
              <a:endParaRPr lang="en-GB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Line 157">
              <a:extLst>
                <a:ext uri="{FF2B5EF4-FFF2-40B4-BE49-F238E27FC236}">
                  <a16:creationId xmlns:a16="http://schemas.microsoft.com/office/drawing/2014/main" id="{CA6025C8-7EE9-4305-9438-65D20B1F6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9276" y="1377950"/>
              <a:ext cx="17621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2" name="Line 158">
              <a:extLst>
                <a:ext uri="{FF2B5EF4-FFF2-40B4-BE49-F238E27FC236}">
                  <a16:creationId xmlns:a16="http://schemas.microsoft.com/office/drawing/2014/main" id="{AFB30A3C-F1C1-428A-8C87-0F5A31B04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5488" y="1377950"/>
              <a:ext cx="0" cy="1327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3" name="Line 159">
              <a:extLst>
                <a:ext uri="{FF2B5EF4-FFF2-40B4-BE49-F238E27FC236}">
                  <a16:creationId xmlns:a16="http://schemas.microsoft.com/office/drawing/2014/main" id="{2B588A3E-AC6E-4BAA-BD61-D1B7BD2A8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3488" y="1417638"/>
              <a:ext cx="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4" name="Line 160">
              <a:extLst>
                <a:ext uri="{FF2B5EF4-FFF2-40B4-BE49-F238E27FC236}">
                  <a16:creationId xmlns:a16="http://schemas.microsoft.com/office/drawing/2014/main" id="{FB0E7A1C-8E1A-4274-947C-83BA8C60D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6026" y="1417638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5" name="Rectangle 161">
              <a:extLst>
                <a:ext uri="{FF2B5EF4-FFF2-40B4-BE49-F238E27FC236}">
                  <a16:creationId xmlns:a16="http://schemas.microsoft.com/office/drawing/2014/main" id="{AB5E9AF9-083B-4CE3-AE35-6437931F6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51" y="1417638"/>
              <a:ext cx="174625" cy="12874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/>
            <a:lstStyle/>
            <a:p>
              <a:endParaRPr lang="en-GB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6" name="Line 162">
              <a:extLst>
                <a:ext uri="{FF2B5EF4-FFF2-40B4-BE49-F238E27FC236}">
                  <a16:creationId xmlns:a16="http://schemas.microsoft.com/office/drawing/2014/main" id="{95906545-3D92-4BBA-911A-821B6AE4E1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29351" y="1417638"/>
              <a:ext cx="0" cy="1287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7" name="Line 163">
              <a:extLst>
                <a:ext uri="{FF2B5EF4-FFF2-40B4-BE49-F238E27FC236}">
                  <a16:creationId xmlns:a16="http://schemas.microsoft.com/office/drawing/2014/main" id="{ACB23E0D-5BB3-49EE-B73E-91E36E8A4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9351" y="1417638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8" name="Line 164">
              <a:extLst>
                <a:ext uri="{FF2B5EF4-FFF2-40B4-BE49-F238E27FC236}">
                  <a16:creationId xmlns:a16="http://schemas.microsoft.com/office/drawing/2014/main" id="{ED43C025-C2F1-44EA-80E4-18387790D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3976" y="1417638"/>
              <a:ext cx="0" cy="1287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9" name="Line 165">
              <a:extLst>
                <a:ext uri="{FF2B5EF4-FFF2-40B4-BE49-F238E27FC236}">
                  <a16:creationId xmlns:a16="http://schemas.microsoft.com/office/drawing/2014/main" id="{E6464A43-B4B7-4EAB-8132-6B7AFEB378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563" y="1227138"/>
              <a:ext cx="0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0" name="Line 166">
              <a:extLst>
                <a:ext uri="{FF2B5EF4-FFF2-40B4-BE49-F238E27FC236}">
                  <a16:creationId xmlns:a16="http://schemas.microsoft.com/office/drawing/2014/main" id="{8719CE8B-CCA2-41D0-BF1C-8B3C79CF4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6101" y="1227138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1" name="Rectangle 167">
              <a:extLst>
                <a:ext uri="{FF2B5EF4-FFF2-40B4-BE49-F238E27FC236}">
                  <a16:creationId xmlns:a16="http://schemas.microsoft.com/office/drawing/2014/main" id="{FDE30BB2-B230-4CBA-8958-D72417AB5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426" y="1290638"/>
              <a:ext cx="174625" cy="14144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/>
            <a:lstStyle/>
            <a:p>
              <a:endParaRPr lang="en-GB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2" name="Line 168">
              <a:extLst>
                <a:ext uri="{FF2B5EF4-FFF2-40B4-BE49-F238E27FC236}">
                  <a16:creationId xmlns:a16="http://schemas.microsoft.com/office/drawing/2014/main" id="{F6C42220-A573-4274-B2DE-2E93F785D3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29426" y="1290638"/>
              <a:ext cx="0" cy="141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3" name="Line 169">
              <a:extLst>
                <a:ext uri="{FF2B5EF4-FFF2-40B4-BE49-F238E27FC236}">
                  <a16:creationId xmlns:a16="http://schemas.microsoft.com/office/drawing/2014/main" id="{1DA52A38-DE20-4FBC-9B48-10FE75BE8B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9426" y="1290638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4" name="Line 170">
              <a:extLst>
                <a:ext uri="{FF2B5EF4-FFF2-40B4-BE49-F238E27FC236}">
                  <a16:creationId xmlns:a16="http://schemas.microsoft.com/office/drawing/2014/main" id="{440A0B66-21F0-4927-B137-51BB672FC4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4051" y="1290638"/>
              <a:ext cx="0" cy="141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5" name="Line 171">
              <a:extLst>
                <a:ext uri="{FF2B5EF4-FFF2-40B4-BE49-F238E27FC236}">
                  <a16:creationId xmlns:a16="http://schemas.microsoft.com/office/drawing/2014/main" id="{EEBAA5C6-697B-411B-9916-4C378DA175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7963" y="1322388"/>
              <a:ext cx="0" cy="31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6" name="Line 172">
              <a:extLst>
                <a:ext uri="{FF2B5EF4-FFF2-40B4-BE49-F238E27FC236}">
                  <a16:creationId xmlns:a16="http://schemas.microsoft.com/office/drawing/2014/main" id="{C2177B2D-F3C9-432C-8032-63097EB72A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2088" y="1322388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7" name="Rectangle 173">
              <a:extLst>
                <a:ext uri="{FF2B5EF4-FFF2-40B4-BE49-F238E27FC236}">
                  <a16:creationId xmlns:a16="http://schemas.microsoft.com/office/drawing/2014/main" id="{B309915D-88C0-4D98-AE76-097B55C12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413" y="1354138"/>
              <a:ext cx="174625" cy="135096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498" name="Line 174">
              <a:extLst>
                <a:ext uri="{FF2B5EF4-FFF2-40B4-BE49-F238E27FC236}">
                  <a16:creationId xmlns:a16="http://schemas.microsoft.com/office/drawing/2014/main" id="{732ABB6F-A4F5-4DB4-9633-C0153D9A3C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5413" y="1354138"/>
              <a:ext cx="0" cy="13509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9" name="Line 175">
              <a:extLst>
                <a:ext uri="{FF2B5EF4-FFF2-40B4-BE49-F238E27FC236}">
                  <a16:creationId xmlns:a16="http://schemas.microsoft.com/office/drawing/2014/main" id="{63E45A33-9E24-4871-AA7E-57ADB8211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5413" y="1354138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0" name="Line 176">
              <a:extLst>
                <a:ext uri="{FF2B5EF4-FFF2-40B4-BE49-F238E27FC236}">
                  <a16:creationId xmlns:a16="http://schemas.microsoft.com/office/drawing/2014/main" id="{5B7CC81C-3C6A-472C-84E5-BA64AD9B4D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0038" y="1354138"/>
              <a:ext cx="0" cy="13509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1" name="Line 177">
              <a:extLst>
                <a:ext uri="{FF2B5EF4-FFF2-40B4-BE49-F238E27FC236}">
                  <a16:creationId xmlns:a16="http://schemas.microsoft.com/office/drawing/2014/main" id="{B2BCCB50-7724-4B91-8DBD-198FC8E76A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8038" y="1219200"/>
              <a:ext cx="0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2" name="Line 178">
              <a:extLst>
                <a:ext uri="{FF2B5EF4-FFF2-40B4-BE49-F238E27FC236}">
                  <a16:creationId xmlns:a16="http://schemas.microsoft.com/office/drawing/2014/main" id="{9DC6BC3E-76DC-4C29-9FC1-16DA15ECB2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2163" y="1219200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3" name="Rectangle 179">
              <a:extLst>
                <a:ext uri="{FF2B5EF4-FFF2-40B4-BE49-F238E27FC236}">
                  <a16:creationId xmlns:a16="http://schemas.microsoft.com/office/drawing/2014/main" id="{D8124217-E6D4-4203-9B0E-4865C2932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5488" y="1290638"/>
              <a:ext cx="174625" cy="141446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4" name="Line 180">
              <a:extLst>
                <a:ext uri="{FF2B5EF4-FFF2-40B4-BE49-F238E27FC236}">
                  <a16:creationId xmlns:a16="http://schemas.microsoft.com/office/drawing/2014/main" id="{B1054546-4F6B-459A-BE0F-8D0F2CA478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05488" y="1290638"/>
              <a:ext cx="0" cy="141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5" name="Line 181">
              <a:extLst>
                <a:ext uri="{FF2B5EF4-FFF2-40B4-BE49-F238E27FC236}">
                  <a16:creationId xmlns:a16="http://schemas.microsoft.com/office/drawing/2014/main" id="{73E78337-5064-4C20-AEF7-6BAFCE8E0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5488" y="1290638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6" name="Line 182">
              <a:extLst>
                <a:ext uri="{FF2B5EF4-FFF2-40B4-BE49-F238E27FC236}">
                  <a16:creationId xmlns:a16="http://schemas.microsoft.com/office/drawing/2014/main" id="{1FFB136D-449B-4E75-B689-4DF63E5D08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0113" y="1290638"/>
              <a:ext cx="0" cy="141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7" name="Line 183">
              <a:extLst>
                <a:ext uri="{FF2B5EF4-FFF2-40B4-BE49-F238E27FC236}">
                  <a16:creationId xmlns:a16="http://schemas.microsoft.com/office/drawing/2014/main" id="{2AAFFDA8-454C-4C53-BF3A-CD38DF004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88113" y="1298575"/>
              <a:ext cx="0" cy="238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8" name="Line 184">
              <a:extLst>
                <a:ext uri="{FF2B5EF4-FFF2-40B4-BE49-F238E27FC236}">
                  <a16:creationId xmlns:a16="http://schemas.microsoft.com/office/drawing/2014/main" id="{92734806-ACBE-428F-B93D-CB55D28D9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0651" y="1298575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9" name="Rectangle 185">
              <a:extLst>
                <a:ext uri="{FF2B5EF4-FFF2-40B4-BE49-F238E27FC236}">
                  <a16:creationId xmlns:a16="http://schemas.microsoft.com/office/drawing/2014/main" id="{A1B5F1F3-32F8-4A02-BFC8-2EE6BE681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3976" y="1322388"/>
              <a:ext cx="176213" cy="138271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10" name="Line 186">
              <a:extLst>
                <a:ext uri="{FF2B5EF4-FFF2-40B4-BE49-F238E27FC236}">
                  <a16:creationId xmlns:a16="http://schemas.microsoft.com/office/drawing/2014/main" id="{4E7FA570-B578-4C41-A79A-24072D44B8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03976" y="1322388"/>
              <a:ext cx="0" cy="1382713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11" name="Line 187">
              <a:extLst>
                <a:ext uri="{FF2B5EF4-FFF2-40B4-BE49-F238E27FC236}">
                  <a16:creationId xmlns:a16="http://schemas.microsoft.com/office/drawing/2014/main" id="{80B15C09-144B-4F8F-97E6-5DCDE174E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3976" y="1322388"/>
              <a:ext cx="17621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2" name="Line 188">
              <a:extLst>
                <a:ext uri="{FF2B5EF4-FFF2-40B4-BE49-F238E27FC236}">
                  <a16:creationId xmlns:a16="http://schemas.microsoft.com/office/drawing/2014/main" id="{9094E7E2-EA37-4CEA-8411-377996D26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0188" y="1322388"/>
              <a:ext cx="0" cy="138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3" name="Line 189">
              <a:extLst>
                <a:ext uri="{FF2B5EF4-FFF2-40B4-BE49-F238E27FC236}">
                  <a16:creationId xmlns:a16="http://schemas.microsoft.com/office/drawing/2014/main" id="{EEA86D8C-F22D-4C63-B6D0-1201F9151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8188" y="1314450"/>
              <a:ext cx="0" cy="476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4" name="Line 190">
              <a:extLst>
                <a:ext uri="{FF2B5EF4-FFF2-40B4-BE49-F238E27FC236}">
                  <a16:creationId xmlns:a16="http://schemas.microsoft.com/office/drawing/2014/main" id="{EC7462A7-DF2A-45F9-B429-B3DB219FAF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70726" y="1314450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5" name="Rectangle 191">
              <a:extLst>
                <a:ext uri="{FF2B5EF4-FFF2-40B4-BE49-F238E27FC236}">
                  <a16:creationId xmlns:a16="http://schemas.microsoft.com/office/drawing/2014/main" id="{035696F9-5CDA-4777-9828-A9D34546E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4051" y="1362075"/>
              <a:ext cx="176213" cy="134302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16" name="Line 192">
              <a:extLst>
                <a:ext uri="{FF2B5EF4-FFF2-40B4-BE49-F238E27FC236}">
                  <a16:creationId xmlns:a16="http://schemas.microsoft.com/office/drawing/2014/main" id="{81D545B8-4B15-4429-B50F-B69D73AE9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04051" y="1362075"/>
              <a:ext cx="0" cy="1343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7" name="Line 193">
              <a:extLst>
                <a:ext uri="{FF2B5EF4-FFF2-40B4-BE49-F238E27FC236}">
                  <a16:creationId xmlns:a16="http://schemas.microsoft.com/office/drawing/2014/main" id="{D9D3571A-5DD1-4D4D-863C-78F296A3A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4051" y="1362075"/>
              <a:ext cx="17621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8" name="Line 194">
              <a:extLst>
                <a:ext uri="{FF2B5EF4-FFF2-40B4-BE49-F238E27FC236}">
                  <a16:creationId xmlns:a16="http://schemas.microsoft.com/office/drawing/2014/main" id="{7C428533-972E-46C4-84E1-C9FCAB9075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0263" y="1362075"/>
              <a:ext cx="0" cy="1343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9" name="Line 195">
              <a:extLst>
                <a:ext uri="{FF2B5EF4-FFF2-40B4-BE49-F238E27FC236}">
                  <a16:creationId xmlns:a16="http://schemas.microsoft.com/office/drawing/2014/main" id="{242FF0E0-F714-4F0C-A685-50CE8187E2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2588" y="1582738"/>
              <a:ext cx="0" cy="158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0" name="Line 196">
              <a:extLst>
                <a:ext uri="{FF2B5EF4-FFF2-40B4-BE49-F238E27FC236}">
                  <a16:creationId xmlns:a16="http://schemas.microsoft.com/office/drawing/2014/main" id="{63F188F6-6459-4D5A-B33A-45FB79991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6713" y="1582738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1" name="Rectangle 197">
              <a:extLst>
                <a:ext uri="{FF2B5EF4-FFF2-40B4-BE49-F238E27FC236}">
                  <a16:creationId xmlns:a16="http://schemas.microsoft.com/office/drawing/2014/main" id="{E63EE524-D4A0-49DE-8668-87F18B122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0038" y="1598613"/>
              <a:ext cx="174625" cy="110648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22" name="Line 198">
              <a:extLst>
                <a:ext uri="{FF2B5EF4-FFF2-40B4-BE49-F238E27FC236}">
                  <a16:creationId xmlns:a16="http://schemas.microsoft.com/office/drawing/2014/main" id="{251826AD-E1AA-4B2B-96A8-1FB3FBB85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80038" y="1598613"/>
              <a:ext cx="0" cy="1106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3" name="Line 199">
              <a:extLst>
                <a:ext uri="{FF2B5EF4-FFF2-40B4-BE49-F238E27FC236}">
                  <a16:creationId xmlns:a16="http://schemas.microsoft.com/office/drawing/2014/main" id="{D272D20F-54EC-4B7A-B3F9-CB765F6B0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0038" y="1598613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4" name="Line 200">
              <a:extLst>
                <a:ext uri="{FF2B5EF4-FFF2-40B4-BE49-F238E27FC236}">
                  <a16:creationId xmlns:a16="http://schemas.microsoft.com/office/drawing/2014/main" id="{1B293F2B-0A32-46CF-BDC7-7EFA733CC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4663" y="1598613"/>
              <a:ext cx="0" cy="1106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5" name="Line 201">
              <a:extLst>
                <a:ext uri="{FF2B5EF4-FFF2-40B4-BE49-F238E27FC236}">
                  <a16:creationId xmlns:a16="http://schemas.microsoft.com/office/drawing/2014/main" id="{267998F3-3CA1-4391-BEA8-B207942EA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62663" y="1701800"/>
              <a:ext cx="0" cy="238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6" name="Line 202">
              <a:extLst>
                <a:ext uri="{FF2B5EF4-FFF2-40B4-BE49-F238E27FC236}">
                  <a16:creationId xmlns:a16="http://schemas.microsoft.com/office/drawing/2014/main" id="{87B84182-A735-4355-8E9A-13FA5C49FC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6788" y="1701800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7" name="Rectangle 203">
              <a:extLst>
                <a:ext uri="{FF2B5EF4-FFF2-40B4-BE49-F238E27FC236}">
                  <a16:creationId xmlns:a16="http://schemas.microsoft.com/office/drawing/2014/main" id="{3A654A3A-9E2A-43CE-9BB9-9BA5CD41B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113" y="1725613"/>
              <a:ext cx="174625" cy="97948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28" name="Line 204">
              <a:extLst>
                <a:ext uri="{FF2B5EF4-FFF2-40B4-BE49-F238E27FC236}">
                  <a16:creationId xmlns:a16="http://schemas.microsoft.com/office/drawing/2014/main" id="{B474B656-2951-4063-9565-55FCEC530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80113" y="1725613"/>
              <a:ext cx="0" cy="979488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29" name="Line 205">
              <a:extLst>
                <a:ext uri="{FF2B5EF4-FFF2-40B4-BE49-F238E27FC236}">
                  <a16:creationId xmlns:a16="http://schemas.microsoft.com/office/drawing/2014/main" id="{F2103053-B2CA-47E9-AC0D-11BFBE6C3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0113" y="1725613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0" name="Line 206">
              <a:extLst>
                <a:ext uri="{FF2B5EF4-FFF2-40B4-BE49-F238E27FC236}">
                  <a16:creationId xmlns:a16="http://schemas.microsoft.com/office/drawing/2014/main" id="{AB5693A7-7A42-4BC6-B283-49156D6F7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4738" y="1725613"/>
              <a:ext cx="0" cy="979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1" name="Line 207">
              <a:extLst>
                <a:ext uri="{FF2B5EF4-FFF2-40B4-BE49-F238E27FC236}">
                  <a16:creationId xmlns:a16="http://schemas.microsoft.com/office/drawing/2014/main" id="{C7AA4172-3FC9-4233-BB68-81DB230C8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8" y="1725613"/>
              <a:ext cx="0" cy="238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2" name="Line 208">
              <a:extLst>
                <a:ext uri="{FF2B5EF4-FFF2-40B4-BE49-F238E27FC236}">
                  <a16:creationId xmlns:a16="http://schemas.microsoft.com/office/drawing/2014/main" id="{9DA479AB-E263-4D05-B7DD-4770DF8C5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46863" y="1725613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3" name="Rectangle 209">
              <a:extLst>
                <a:ext uri="{FF2B5EF4-FFF2-40B4-BE49-F238E27FC236}">
                  <a16:creationId xmlns:a16="http://schemas.microsoft.com/office/drawing/2014/main" id="{9D00BEB7-7015-41A0-9AE4-8E8947CF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1749425"/>
              <a:ext cx="174625" cy="9556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34" name="Line 210">
              <a:extLst>
                <a:ext uri="{FF2B5EF4-FFF2-40B4-BE49-F238E27FC236}">
                  <a16:creationId xmlns:a16="http://schemas.microsoft.com/office/drawing/2014/main" id="{898EFAE3-0766-4980-84AE-EF2F431C1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80188" y="1749425"/>
              <a:ext cx="0" cy="955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5" name="Line 211">
              <a:extLst>
                <a:ext uri="{FF2B5EF4-FFF2-40B4-BE49-F238E27FC236}">
                  <a16:creationId xmlns:a16="http://schemas.microsoft.com/office/drawing/2014/main" id="{991F0B15-4726-4EF3-B4B9-FB36F68760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0188" y="1749425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6" name="Line 212">
              <a:extLst>
                <a:ext uri="{FF2B5EF4-FFF2-40B4-BE49-F238E27FC236}">
                  <a16:creationId xmlns:a16="http://schemas.microsoft.com/office/drawing/2014/main" id="{0683DC46-1906-49D5-BE0C-E16B57AF1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4813" y="1749425"/>
              <a:ext cx="0" cy="955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7" name="Line 213">
              <a:extLst>
                <a:ext uri="{FF2B5EF4-FFF2-40B4-BE49-F238E27FC236}">
                  <a16:creationId xmlns:a16="http://schemas.microsoft.com/office/drawing/2014/main" id="{D7386927-94D9-445F-B092-C0D032E1CB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2813" y="1773238"/>
              <a:ext cx="0" cy="460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8" name="Line 214">
              <a:extLst>
                <a:ext uri="{FF2B5EF4-FFF2-40B4-BE49-F238E27FC236}">
                  <a16:creationId xmlns:a16="http://schemas.microsoft.com/office/drawing/2014/main" id="{94DE84B9-2E66-4DC6-B310-634739D217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6938" y="1773238"/>
              <a:ext cx="33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9" name="Rectangle 215">
              <a:extLst>
                <a:ext uri="{FF2B5EF4-FFF2-40B4-BE49-F238E27FC236}">
                  <a16:creationId xmlns:a16="http://schemas.microsoft.com/office/drawing/2014/main" id="{BA9D38C7-0A39-44F1-A8F9-BCE0F5DB1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0263" y="1819275"/>
              <a:ext cx="174625" cy="8858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40" name="Line 216">
              <a:extLst>
                <a:ext uri="{FF2B5EF4-FFF2-40B4-BE49-F238E27FC236}">
                  <a16:creationId xmlns:a16="http://schemas.microsoft.com/office/drawing/2014/main" id="{62E951A3-1DD0-40D5-8F98-FEBB22C496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80263" y="1819275"/>
              <a:ext cx="0" cy="885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1" name="Line 217">
              <a:extLst>
                <a:ext uri="{FF2B5EF4-FFF2-40B4-BE49-F238E27FC236}">
                  <a16:creationId xmlns:a16="http://schemas.microsoft.com/office/drawing/2014/main" id="{94286C59-25EB-4B45-B3CD-4425B6A4D8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0263" y="1819275"/>
              <a:ext cx="174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2" name="Line 218">
              <a:extLst>
                <a:ext uri="{FF2B5EF4-FFF2-40B4-BE49-F238E27FC236}">
                  <a16:creationId xmlns:a16="http://schemas.microsoft.com/office/drawing/2014/main" id="{90C04DCC-6014-411B-B463-1C5D9501F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4888" y="1819275"/>
              <a:ext cx="0" cy="885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8" name="Grupo 407">
            <a:extLst>
              <a:ext uri="{FF2B5EF4-FFF2-40B4-BE49-F238E27FC236}">
                <a16:creationId xmlns:a16="http://schemas.microsoft.com/office/drawing/2014/main" id="{52869B3C-2C13-4FA8-8425-9C9ADE608424}"/>
              </a:ext>
            </a:extLst>
          </p:cNvPr>
          <p:cNvGrpSpPr/>
          <p:nvPr/>
        </p:nvGrpSpPr>
        <p:grpSpPr>
          <a:xfrm>
            <a:off x="2594694" y="2138000"/>
            <a:ext cx="68263" cy="68263"/>
            <a:chOff x="8748713" y="1384300"/>
            <a:chExt cx="68263" cy="68263"/>
          </a:xfrm>
        </p:grpSpPr>
        <p:sp>
          <p:nvSpPr>
            <p:cNvPr id="468" name="Oval 497">
              <a:extLst>
                <a:ext uri="{FF2B5EF4-FFF2-40B4-BE49-F238E27FC236}">
                  <a16:creationId xmlns:a16="http://schemas.microsoft.com/office/drawing/2014/main" id="{DE74F0F0-3519-4E4B-B0C4-20642ACE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8713" y="1384300"/>
              <a:ext cx="68263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9" name="Oval 498">
              <a:extLst>
                <a:ext uri="{FF2B5EF4-FFF2-40B4-BE49-F238E27FC236}">
                  <a16:creationId xmlns:a16="http://schemas.microsoft.com/office/drawing/2014/main" id="{15094CE7-3B34-4C2E-A034-6EC0F999F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8713" y="1400175"/>
              <a:ext cx="68263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0" name="Oval 499">
              <a:extLst>
                <a:ext uri="{FF2B5EF4-FFF2-40B4-BE49-F238E27FC236}">
                  <a16:creationId xmlns:a16="http://schemas.microsoft.com/office/drawing/2014/main" id="{9DC16DB9-3A27-46EC-AC7B-914381CDC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8713" y="1392237"/>
              <a:ext cx="68263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9" name="Grupo 408">
            <a:extLst>
              <a:ext uri="{FF2B5EF4-FFF2-40B4-BE49-F238E27FC236}">
                <a16:creationId xmlns:a16="http://schemas.microsoft.com/office/drawing/2014/main" id="{082CEC89-6BB9-432E-AF8F-25EFD8304825}"/>
              </a:ext>
            </a:extLst>
          </p:cNvPr>
          <p:cNvGrpSpPr/>
          <p:nvPr/>
        </p:nvGrpSpPr>
        <p:grpSpPr>
          <a:xfrm>
            <a:off x="2769319" y="2053862"/>
            <a:ext cx="66675" cy="144463"/>
            <a:chOff x="9666288" y="1300162"/>
            <a:chExt cx="66675" cy="144463"/>
          </a:xfrm>
        </p:grpSpPr>
        <p:sp>
          <p:nvSpPr>
            <p:cNvPr id="465" name="Oval 500">
              <a:extLst>
                <a:ext uri="{FF2B5EF4-FFF2-40B4-BE49-F238E27FC236}">
                  <a16:creationId xmlns:a16="http://schemas.microsoft.com/office/drawing/2014/main" id="{2CDF7B12-865A-49BB-8212-22919034A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6288" y="1384300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6" name="Oval 501">
              <a:extLst>
                <a:ext uri="{FF2B5EF4-FFF2-40B4-BE49-F238E27FC236}">
                  <a16:creationId xmlns:a16="http://schemas.microsoft.com/office/drawing/2014/main" id="{25C80A84-A906-4714-AEFE-3503EE63A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6288" y="1392237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7" name="Oval 502">
              <a:extLst>
                <a:ext uri="{FF2B5EF4-FFF2-40B4-BE49-F238E27FC236}">
                  <a16:creationId xmlns:a16="http://schemas.microsoft.com/office/drawing/2014/main" id="{FF302E4E-1DFF-429B-9798-A5B6E3822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6288" y="1300162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7" name="Grupo 416">
            <a:extLst>
              <a:ext uri="{FF2B5EF4-FFF2-40B4-BE49-F238E27FC236}">
                <a16:creationId xmlns:a16="http://schemas.microsoft.com/office/drawing/2014/main" id="{B58DA203-B2F7-4D6F-900B-D23E7DC7FB05}"/>
              </a:ext>
            </a:extLst>
          </p:cNvPr>
          <p:cNvGrpSpPr/>
          <p:nvPr/>
        </p:nvGrpSpPr>
        <p:grpSpPr>
          <a:xfrm>
            <a:off x="2942357" y="2323738"/>
            <a:ext cx="68263" cy="114300"/>
            <a:chOff x="10582276" y="1570038"/>
            <a:chExt cx="68263" cy="114300"/>
          </a:xfrm>
        </p:grpSpPr>
        <p:sp>
          <p:nvSpPr>
            <p:cNvPr id="462" name="Oval 503">
              <a:extLst>
                <a:ext uri="{FF2B5EF4-FFF2-40B4-BE49-F238E27FC236}">
                  <a16:creationId xmlns:a16="http://schemas.microsoft.com/office/drawing/2014/main" id="{4EE88DC7-BEA1-4C73-8468-3469A156F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2276" y="1631950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3" name="Oval 504">
              <a:extLst>
                <a:ext uri="{FF2B5EF4-FFF2-40B4-BE49-F238E27FC236}">
                  <a16:creationId xmlns:a16="http://schemas.microsoft.com/office/drawing/2014/main" id="{24484546-7053-47BF-BA5B-4EF20A87E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2276" y="1570038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4" name="Oval 505">
              <a:extLst>
                <a:ext uri="{FF2B5EF4-FFF2-40B4-BE49-F238E27FC236}">
                  <a16:creationId xmlns:a16="http://schemas.microsoft.com/office/drawing/2014/main" id="{247441F3-7E5B-440C-9386-B16E1A219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2276" y="1608138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2" name="Grupo 421">
            <a:extLst>
              <a:ext uri="{FF2B5EF4-FFF2-40B4-BE49-F238E27FC236}">
                <a16:creationId xmlns:a16="http://schemas.microsoft.com/office/drawing/2014/main" id="{7AA52585-DD9B-4735-9FB9-734DE68C682D}"/>
              </a:ext>
            </a:extLst>
          </p:cNvPr>
          <p:cNvGrpSpPr/>
          <p:nvPr/>
        </p:nvGrpSpPr>
        <p:grpSpPr>
          <a:xfrm>
            <a:off x="3201119" y="2076088"/>
            <a:ext cx="68263" cy="152400"/>
            <a:chOff x="8621713" y="1322388"/>
            <a:chExt cx="68263" cy="152400"/>
          </a:xfrm>
        </p:grpSpPr>
        <p:sp>
          <p:nvSpPr>
            <p:cNvPr id="459" name="Oval 556">
              <a:extLst>
                <a:ext uri="{FF2B5EF4-FFF2-40B4-BE49-F238E27FC236}">
                  <a16:creationId xmlns:a16="http://schemas.microsoft.com/office/drawing/2014/main" id="{DA1AABDF-3FA1-498F-A078-ACC1AAF55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1713" y="1384300"/>
              <a:ext cx="68263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0" name="Oval 557">
              <a:extLst>
                <a:ext uri="{FF2B5EF4-FFF2-40B4-BE49-F238E27FC236}">
                  <a16:creationId xmlns:a16="http://schemas.microsoft.com/office/drawing/2014/main" id="{B5E478AC-85AF-4920-8129-2770BD898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1713" y="1322388"/>
              <a:ext cx="68263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1" name="Oval 558">
              <a:extLst>
                <a:ext uri="{FF2B5EF4-FFF2-40B4-BE49-F238E27FC236}">
                  <a16:creationId xmlns:a16="http://schemas.microsoft.com/office/drawing/2014/main" id="{11BDDE8A-8BB2-4AE9-B85A-60A58F570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1713" y="1422400"/>
              <a:ext cx="68263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7" name="Grupo 426">
            <a:extLst>
              <a:ext uri="{FF2B5EF4-FFF2-40B4-BE49-F238E27FC236}">
                <a16:creationId xmlns:a16="http://schemas.microsoft.com/office/drawing/2014/main" id="{EFE0C06A-44BA-4D6C-8577-1082FCB404A9}"/>
              </a:ext>
            </a:extLst>
          </p:cNvPr>
          <p:cNvGrpSpPr/>
          <p:nvPr/>
        </p:nvGrpSpPr>
        <p:grpSpPr>
          <a:xfrm>
            <a:off x="3375744" y="1952263"/>
            <a:ext cx="66675" cy="276225"/>
            <a:chOff x="9539288" y="1198563"/>
            <a:chExt cx="66675" cy="276225"/>
          </a:xfrm>
        </p:grpSpPr>
        <p:sp>
          <p:nvSpPr>
            <p:cNvPr id="456" name="Oval 559">
              <a:extLst>
                <a:ext uri="{FF2B5EF4-FFF2-40B4-BE49-F238E27FC236}">
                  <a16:creationId xmlns:a16="http://schemas.microsoft.com/office/drawing/2014/main" id="{CA95C06A-201B-48B6-8BDD-AE0EEFBCD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9288" y="1422400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7" name="Oval 560">
              <a:extLst>
                <a:ext uri="{FF2B5EF4-FFF2-40B4-BE49-F238E27FC236}">
                  <a16:creationId xmlns:a16="http://schemas.microsoft.com/office/drawing/2014/main" id="{F9C8B5B2-4630-40E6-9158-1A0462F21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9288" y="1246188"/>
              <a:ext cx="66675" cy="508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8" name="Oval 561">
              <a:extLst>
                <a:ext uri="{FF2B5EF4-FFF2-40B4-BE49-F238E27FC236}">
                  <a16:creationId xmlns:a16="http://schemas.microsoft.com/office/drawing/2014/main" id="{BD80FD2C-95BF-493C-BE32-1EBAB3668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9288" y="1198563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8" name="Grupo 427">
            <a:extLst>
              <a:ext uri="{FF2B5EF4-FFF2-40B4-BE49-F238E27FC236}">
                <a16:creationId xmlns:a16="http://schemas.microsoft.com/office/drawing/2014/main" id="{B753E8A4-1531-4C38-B773-D4770E9BDCC5}"/>
              </a:ext>
            </a:extLst>
          </p:cNvPr>
          <p:cNvGrpSpPr/>
          <p:nvPr/>
        </p:nvGrpSpPr>
        <p:grpSpPr>
          <a:xfrm>
            <a:off x="3539257" y="2439625"/>
            <a:ext cx="68263" cy="120651"/>
            <a:chOff x="10455276" y="1685925"/>
            <a:chExt cx="68263" cy="120651"/>
          </a:xfrm>
        </p:grpSpPr>
        <p:sp>
          <p:nvSpPr>
            <p:cNvPr id="453" name="Oval 562">
              <a:extLst>
                <a:ext uri="{FF2B5EF4-FFF2-40B4-BE49-F238E27FC236}">
                  <a16:creationId xmlns:a16="http://schemas.microsoft.com/office/drawing/2014/main" id="{8AD17A90-8E62-4A45-B781-D13951A18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5276" y="1685925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4" name="Oval 563">
              <a:extLst>
                <a:ext uri="{FF2B5EF4-FFF2-40B4-BE49-F238E27FC236}">
                  <a16:creationId xmlns:a16="http://schemas.microsoft.com/office/drawing/2014/main" id="{7E0D24FF-6E52-4B27-8CB5-80CFFB20B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5276" y="1754188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5" name="Oval 564">
              <a:extLst>
                <a:ext uri="{FF2B5EF4-FFF2-40B4-BE49-F238E27FC236}">
                  <a16:creationId xmlns:a16="http://schemas.microsoft.com/office/drawing/2014/main" id="{2D859E8D-B8E1-4DA7-BD78-0241D885B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5276" y="1716088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9" name="Grupo 428">
            <a:extLst>
              <a:ext uri="{FF2B5EF4-FFF2-40B4-BE49-F238E27FC236}">
                <a16:creationId xmlns:a16="http://schemas.microsoft.com/office/drawing/2014/main" id="{7F933068-710E-4F48-8264-F30C289BC3BF}"/>
              </a:ext>
            </a:extLst>
          </p:cNvPr>
          <p:cNvGrpSpPr/>
          <p:nvPr/>
        </p:nvGrpSpPr>
        <p:grpSpPr>
          <a:xfrm>
            <a:off x="3793256" y="2174513"/>
            <a:ext cx="68263" cy="50800"/>
            <a:chOff x="8375650" y="1420813"/>
            <a:chExt cx="68263" cy="50800"/>
          </a:xfrm>
        </p:grpSpPr>
        <p:sp>
          <p:nvSpPr>
            <p:cNvPr id="450" name="Oval 613">
              <a:extLst>
                <a:ext uri="{FF2B5EF4-FFF2-40B4-BE49-F238E27FC236}">
                  <a16:creationId xmlns:a16="http://schemas.microsoft.com/office/drawing/2014/main" id="{11D65679-51A0-4229-8802-90144CD5E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5650" y="1420813"/>
              <a:ext cx="68263" cy="50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1" name="Oval 614">
              <a:extLst>
                <a:ext uri="{FF2B5EF4-FFF2-40B4-BE49-F238E27FC236}">
                  <a16:creationId xmlns:a16="http://schemas.microsoft.com/office/drawing/2014/main" id="{88DA490F-A869-4830-8BF7-514B7BDE9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5650" y="1420813"/>
              <a:ext cx="68263" cy="50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2" name="Oval 615">
              <a:extLst>
                <a:ext uri="{FF2B5EF4-FFF2-40B4-BE49-F238E27FC236}">
                  <a16:creationId xmlns:a16="http://schemas.microsoft.com/office/drawing/2014/main" id="{C955738F-B811-43E8-9B92-B8535171D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5650" y="1420813"/>
              <a:ext cx="68263" cy="50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0" name="Grupo 429">
            <a:extLst>
              <a:ext uri="{FF2B5EF4-FFF2-40B4-BE49-F238E27FC236}">
                <a16:creationId xmlns:a16="http://schemas.microsoft.com/office/drawing/2014/main" id="{7EB60EB0-D63A-4310-95E3-530F1288C1DB}"/>
              </a:ext>
            </a:extLst>
          </p:cNvPr>
          <p:cNvGrpSpPr/>
          <p:nvPr/>
        </p:nvGrpSpPr>
        <p:grpSpPr>
          <a:xfrm>
            <a:off x="3958356" y="2058625"/>
            <a:ext cx="66675" cy="128588"/>
            <a:chOff x="9293225" y="1304925"/>
            <a:chExt cx="66675" cy="128588"/>
          </a:xfrm>
        </p:grpSpPr>
        <p:sp>
          <p:nvSpPr>
            <p:cNvPr id="447" name="Oval 616">
              <a:extLst>
                <a:ext uri="{FF2B5EF4-FFF2-40B4-BE49-F238E27FC236}">
                  <a16:creationId xmlns:a16="http://schemas.microsoft.com/office/drawing/2014/main" id="{68B09300-C7DA-49CE-B455-2946D2131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3225" y="1304925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8" name="Oval 617">
              <a:extLst>
                <a:ext uri="{FF2B5EF4-FFF2-40B4-BE49-F238E27FC236}">
                  <a16:creationId xmlns:a16="http://schemas.microsoft.com/office/drawing/2014/main" id="{C5074B50-2263-4EE1-A989-6AFCFBFAF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3225" y="1311275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9" name="Oval 618">
              <a:extLst>
                <a:ext uri="{FF2B5EF4-FFF2-40B4-BE49-F238E27FC236}">
                  <a16:creationId xmlns:a16="http://schemas.microsoft.com/office/drawing/2014/main" id="{3F7278E0-8E17-46D3-804E-A71EC3AA1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3225" y="1381125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1" name="Grupo 430">
            <a:extLst>
              <a:ext uri="{FF2B5EF4-FFF2-40B4-BE49-F238E27FC236}">
                <a16:creationId xmlns:a16="http://schemas.microsoft.com/office/drawing/2014/main" id="{E33C9BA7-39CB-4D34-9F4B-8433AEC7D2E9}"/>
              </a:ext>
            </a:extLst>
          </p:cNvPr>
          <p:cNvGrpSpPr/>
          <p:nvPr/>
        </p:nvGrpSpPr>
        <p:grpSpPr>
          <a:xfrm>
            <a:off x="4150444" y="2466613"/>
            <a:ext cx="68263" cy="122238"/>
            <a:chOff x="10209213" y="1712913"/>
            <a:chExt cx="68263" cy="122238"/>
          </a:xfrm>
        </p:grpSpPr>
        <p:sp>
          <p:nvSpPr>
            <p:cNvPr id="444" name="Oval 619">
              <a:extLst>
                <a:ext uri="{FF2B5EF4-FFF2-40B4-BE49-F238E27FC236}">
                  <a16:creationId xmlns:a16="http://schemas.microsoft.com/office/drawing/2014/main" id="{B4D39B42-9F65-4833-961E-A302A6ED1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9213" y="1744663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5" name="Oval 620">
              <a:extLst>
                <a:ext uri="{FF2B5EF4-FFF2-40B4-BE49-F238E27FC236}">
                  <a16:creationId xmlns:a16="http://schemas.microsoft.com/office/drawing/2014/main" id="{CD46DBC5-59A2-4B9D-AE26-AA9FEB394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9213" y="1782763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6" name="Oval 621">
              <a:extLst>
                <a:ext uri="{FF2B5EF4-FFF2-40B4-BE49-F238E27FC236}">
                  <a16:creationId xmlns:a16="http://schemas.microsoft.com/office/drawing/2014/main" id="{ED1F2DE4-3F3A-4CD9-8C6F-6C4D27AC5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9213" y="1712913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2" name="Grupo 431">
            <a:extLst>
              <a:ext uri="{FF2B5EF4-FFF2-40B4-BE49-F238E27FC236}">
                <a16:creationId xmlns:a16="http://schemas.microsoft.com/office/drawing/2014/main" id="{9702446B-2930-4D8E-B816-CB60E3252143}"/>
              </a:ext>
            </a:extLst>
          </p:cNvPr>
          <p:cNvGrpSpPr/>
          <p:nvPr/>
        </p:nvGrpSpPr>
        <p:grpSpPr>
          <a:xfrm>
            <a:off x="4388569" y="1950675"/>
            <a:ext cx="68263" cy="268288"/>
            <a:chOff x="8809038" y="1196975"/>
            <a:chExt cx="68263" cy="268288"/>
          </a:xfrm>
        </p:grpSpPr>
        <p:sp>
          <p:nvSpPr>
            <p:cNvPr id="441" name="Oval 670">
              <a:extLst>
                <a:ext uri="{FF2B5EF4-FFF2-40B4-BE49-F238E27FC236}">
                  <a16:creationId xmlns:a16="http://schemas.microsoft.com/office/drawing/2014/main" id="{AA18E44B-A80D-4DAE-BA3B-B88A0C71A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9038" y="1412875"/>
              <a:ext cx="68263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2" name="Oval 671">
              <a:extLst>
                <a:ext uri="{FF2B5EF4-FFF2-40B4-BE49-F238E27FC236}">
                  <a16:creationId xmlns:a16="http://schemas.microsoft.com/office/drawing/2014/main" id="{599825EE-EFF1-43CC-9E8C-D23BAE9E6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9038" y="1196975"/>
              <a:ext cx="68263" cy="50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3" name="Oval 672">
              <a:extLst>
                <a:ext uri="{FF2B5EF4-FFF2-40B4-BE49-F238E27FC236}">
                  <a16:creationId xmlns:a16="http://schemas.microsoft.com/office/drawing/2014/main" id="{3D8FB366-3774-42D2-9679-BF8986CC9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9038" y="1289050"/>
              <a:ext cx="68263" cy="5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3" name="Grupo 432">
            <a:extLst>
              <a:ext uri="{FF2B5EF4-FFF2-40B4-BE49-F238E27FC236}">
                <a16:creationId xmlns:a16="http://schemas.microsoft.com/office/drawing/2014/main" id="{FAE0149B-EB29-4FDF-A13B-ACB745121A3E}"/>
              </a:ext>
            </a:extLst>
          </p:cNvPr>
          <p:cNvGrpSpPr/>
          <p:nvPr/>
        </p:nvGrpSpPr>
        <p:grpSpPr>
          <a:xfrm>
            <a:off x="4572719" y="2026875"/>
            <a:ext cx="66675" cy="206376"/>
            <a:chOff x="9726613" y="1273175"/>
            <a:chExt cx="66675" cy="206376"/>
          </a:xfrm>
        </p:grpSpPr>
        <p:sp>
          <p:nvSpPr>
            <p:cNvPr id="438" name="Oval 673">
              <a:extLst>
                <a:ext uri="{FF2B5EF4-FFF2-40B4-BE49-F238E27FC236}">
                  <a16:creationId xmlns:a16="http://schemas.microsoft.com/office/drawing/2014/main" id="{A34A4C1E-B349-4F45-A84D-436E109FD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6613" y="1273175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9" name="Oval 674">
              <a:extLst>
                <a:ext uri="{FF2B5EF4-FFF2-40B4-BE49-F238E27FC236}">
                  <a16:creationId xmlns:a16="http://schemas.microsoft.com/office/drawing/2014/main" id="{39733514-A69C-4590-94F3-CF4681B91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6613" y="1397000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0" name="Oval 675">
              <a:extLst>
                <a:ext uri="{FF2B5EF4-FFF2-40B4-BE49-F238E27FC236}">
                  <a16:creationId xmlns:a16="http://schemas.microsoft.com/office/drawing/2014/main" id="{8675DF24-5B4B-46B3-912F-A42198547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6613" y="1427163"/>
              <a:ext cx="66675" cy="5238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4" name="Grupo 433">
            <a:extLst>
              <a:ext uri="{FF2B5EF4-FFF2-40B4-BE49-F238E27FC236}">
                <a16:creationId xmlns:a16="http://schemas.microsoft.com/office/drawing/2014/main" id="{02366904-BA88-4645-BAC7-2D8C5DE96258}"/>
              </a:ext>
            </a:extLst>
          </p:cNvPr>
          <p:cNvGrpSpPr/>
          <p:nvPr/>
        </p:nvGrpSpPr>
        <p:grpSpPr>
          <a:xfrm>
            <a:off x="4745757" y="2490425"/>
            <a:ext cx="68263" cy="230188"/>
            <a:chOff x="10642601" y="1736725"/>
            <a:chExt cx="68263" cy="230188"/>
          </a:xfrm>
        </p:grpSpPr>
        <p:sp>
          <p:nvSpPr>
            <p:cNvPr id="435" name="Oval 676">
              <a:extLst>
                <a:ext uri="{FF2B5EF4-FFF2-40B4-BE49-F238E27FC236}">
                  <a16:creationId xmlns:a16="http://schemas.microsoft.com/office/drawing/2014/main" id="{D3AA7B56-DFFD-457D-B104-F9EE7926C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2601" y="1798638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6" name="Oval 677">
              <a:extLst>
                <a:ext uri="{FF2B5EF4-FFF2-40B4-BE49-F238E27FC236}">
                  <a16:creationId xmlns:a16="http://schemas.microsoft.com/office/drawing/2014/main" id="{36DD295D-ABB1-4024-9B4B-35C9BEE97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2601" y="1736725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7" name="Oval 678">
              <a:extLst>
                <a:ext uri="{FF2B5EF4-FFF2-40B4-BE49-F238E27FC236}">
                  <a16:creationId xmlns:a16="http://schemas.microsoft.com/office/drawing/2014/main" id="{1C1ED678-D024-490B-8678-D6F240CD2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2601" y="1914525"/>
              <a:ext cx="68263" cy="523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A3062A1-374C-4564-8E1F-B1A166129A1D}"/>
              </a:ext>
            </a:extLst>
          </p:cNvPr>
          <p:cNvGrpSpPr/>
          <p:nvPr/>
        </p:nvGrpSpPr>
        <p:grpSpPr>
          <a:xfrm>
            <a:off x="268884" y="395653"/>
            <a:ext cx="11202392" cy="5594050"/>
            <a:chOff x="268884" y="395653"/>
            <a:chExt cx="11202392" cy="5594050"/>
          </a:xfrm>
        </p:grpSpPr>
        <p:sp>
          <p:nvSpPr>
            <p:cNvPr id="47116" name="Rectangle 93">
              <a:extLst>
                <a:ext uri="{FF2B5EF4-FFF2-40B4-BE49-F238E27FC236}">
                  <a16:creationId xmlns:a16="http://schemas.microsoft.com/office/drawing/2014/main" id="{E10CB691-B152-4ED2-8E47-F931D4583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200" y="996737"/>
              <a:ext cx="228428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u="sng" dirty="0" err="1">
                  <a:solidFill>
                    <a:srgbClr val="000000"/>
                  </a:solidFill>
                  <a:cs typeface="Tahoma" panose="020B0604030504040204" pitchFamily="34" charset="0"/>
                </a:rPr>
                <a:t>ApoJ</a:t>
              </a:r>
              <a:r>
                <a:rPr lang="es-ES" altLang="es-ES" sz="1200" b="1" u="sng" dirty="0">
                  <a:solidFill>
                    <a:srgbClr val="000000"/>
                  </a:solidFill>
                  <a:cs typeface="Tahoma" panose="020B0604030504040204" pitchFamily="34" charset="0"/>
                </a:rPr>
                <a:t> </a:t>
              </a:r>
              <a:r>
                <a:rPr lang="es-ES" altLang="es-ES" sz="1200" b="1" u="sng" dirty="0" err="1">
                  <a:solidFill>
                    <a:srgbClr val="000000"/>
                  </a:solidFill>
                  <a:cs typeface="Tahoma" panose="020B0604030504040204" pitchFamily="34" charset="0"/>
                </a:rPr>
                <a:t>deglycosylation</a:t>
              </a:r>
              <a:r>
                <a:rPr lang="es-ES" altLang="es-ES" sz="1200" b="1" u="sng" dirty="0">
                  <a:solidFill>
                    <a:srgbClr val="000000"/>
                  </a:solidFill>
                  <a:cs typeface="Tahoma" panose="020B0604030504040204" pitchFamily="34" charset="0"/>
                </a:rPr>
                <a:t> </a:t>
              </a:r>
              <a:r>
                <a:rPr lang="es-ES" altLang="es-ES" sz="1200" b="1" u="sng" dirty="0" err="1">
                  <a:solidFill>
                    <a:srgbClr val="000000"/>
                  </a:solidFill>
                  <a:cs typeface="Tahoma" panose="020B0604030504040204" pitchFamily="34" charset="0"/>
                </a:rPr>
                <a:t>analysis</a:t>
              </a:r>
              <a:endParaRPr lang="es-ES" altLang="es-ES" sz="1400" u="sng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7127" name="Group 211">
              <a:extLst>
                <a:ext uri="{FF2B5EF4-FFF2-40B4-BE49-F238E27FC236}">
                  <a16:creationId xmlns:a16="http://schemas.microsoft.com/office/drawing/2014/main" id="{88617673-67FC-40C4-BFB8-799325F0AC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711" y="1593001"/>
              <a:ext cx="603311" cy="618946"/>
              <a:chOff x="340" y="1588"/>
              <a:chExt cx="383" cy="390"/>
            </a:xfrm>
          </p:grpSpPr>
          <p:pic>
            <p:nvPicPr>
              <p:cNvPr id="47145" name="Picture 200">
                <a:extLst>
                  <a:ext uri="{FF2B5EF4-FFF2-40B4-BE49-F238E27FC236}">
                    <a16:creationId xmlns:a16="http://schemas.microsoft.com/office/drawing/2014/main" id="{FB638F1D-3BDF-40C0-B7A2-230B6A2121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82" t="38834" r="43994" b="57974"/>
              <a:stretch>
                <a:fillRect/>
              </a:stretch>
            </p:blipFill>
            <p:spPr bwMode="auto">
              <a:xfrm>
                <a:off x="493" y="1588"/>
                <a:ext cx="91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7146" name="Group 210">
                <a:extLst>
                  <a:ext uri="{FF2B5EF4-FFF2-40B4-BE49-F238E27FC236}">
                    <a16:creationId xmlns:a16="http://schemas.microsoft.com/office/drawing/2014/main" id="{5B1E74A6-7D86-44C6-B249-243C69DBE8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" y="1727"/>
                <a:ext cx="383" cy="251"/>
                <a:chOff x="340" y="1727"/>
                <a:chExt cx="383" cy="251"/>
              </a:xfrm>
            </p:grpSpPr>
            <p:grpSp>
              <p:nvGrpSpPr>
                <p:cNvPr id="47147" name="Group 202">
                  <a:extLst>
                    <a:ext uri="{FF2B5EF4-FFF2-40B4-BE49-F238E27FC236}">
                      <a16:creationId xmlns:a16="http://schemas.microsoft.com/office/drawing/2014/main" id="{6D1B11D0-7792-4088-A7D2-17F01B3D13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9" y="1783"/>
                  <a:ext cx="226" cy="195"/>
                  <a:chOff x="325" y="2037"/>
                  <a:chExt cx="226" cy="195"/>
                </a:xfrm>
              </p:grpSpPr>
              <p:pic>
                <p:nvPicPr>
                  <p:cNvPr id="47153" name="Picture 203">
                    <a:extLst>
                      <a:ext uri="{FF2B5EF4-FFF2-40B4-BE49-F238E27FC236}">
                        <a16:creationId xmlns:a16="http://schemas.microsoft.com/office/drawing/2014/main" id="{D2CF8DF0-2319-4922-AECD-DD7C1CAE52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182" t="31718" r="42761" b="65544"/>
                  <a:stretch>
                    <a:fillRect/>
                  </a:stretch>
                </p:blipFill>
                <p:spPr bwMode="auto">
                  <a:xfrm>
                    <a:off x="325" y="2037"/>
                    <a:ext cx="226" cy="19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7154" name="Freeform 204">
                    <a:extLst>
                      <a:ext uri="{FF2B5EF4-FFF2-40B4-BE49-F238E27FC236}">
                        <a16:creationId xmlns:a16="http://schemas.microsoft.com/office/drawing/2014/main" id="{BF9642FA-7011-41F6-8C24-2E584C69AE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" y="2115"/>
                    <a:ext cx="196" cy="106"/>
                  </a:xfrm>
                  <a:custGeom>
                    <a:avLst/>
                    <a:gdLst>
                      <a:gd name="T0" fmla="*/ 62077 w 151"/>
                      <a:gd name="T1" fmla="*/ 0 h 106"/>
                      <a:gd name="T2" fmla="*/ 252981 w 151"/>
                      <a:gd name="T3" fmla="*/ 91 h 106"/>
                      <a:gd name="T4" fmla="*/ 62077 w 151"/>
                      <a:gd name="T5" fmla="*/ 91 h 106"/>
                      <a:gd name="T6" fmla="*/ 635977 w 151"/>
                      <a:gd name="T7" fmla="*/ 0 h 10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51" h="106">
                        <a:moveTo>
                          <a:pt x="15" y="0"/>
                        </a:moveTo>
                        <a:cubicBezTo>
                          <a:pt x="37" y="38"/>
                          <a:pt x="60" y="76"/>
                          <a:pt x="60" y="91"/>
                        </a:cubicBezTo>
                        <a:cubicBezTo>
                          <a:pt x="60" y="106"/>
                          <a:pt x="0" y="106"/>
                          <a:pt x="15" y="91"/>
                        </a:cubicBezTo>
                        <a:cubicBezTo>
                          <a:pt x="30" y="76"/>
                          <a:pt x="128" y="15"/>
                          <a:pt x="151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99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</p:grpSp>
            <p:pic>
              <p:nvPicPr>
                <p:cNvPr id="47148" name="Picture 199">
                  <a:extLst>
                    <a:ext uri="{FF2B5EF4-FFF2-40B4-BE49-F238E27FC236}">
                      <a16:creationId xmlns:a16="http://schemas.microsoft.com/office/drawing/2014/main" id="{BB8B4031-953F-4363-BED8-849277BE99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997" t="38834" r="42770" b="59900"/>
                <a:stretch>
                  <a:fillRect/>
                </a:stretch>
              </p:blipFill>
              <p:spPr bwMode="auto">
                <a:xfrm rot="-5400000">
                  <a:off x="610" y="1750"/>
                  <a:ext cx="136" cy="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149" name="Picture 198">
                  <a:extLst>
                    <a:ext uri="{FF2B5EF4-FFF2-40B4-BE49-F238E27FC236}">
                      <a16:creationId xmlns:a16="http://schemas.microsoft.com/office/drawing/2014/main" id="{72FF928E-55A4-447F-A403-C605C3184C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997" t="40114" r="42761" b="57875"/>
                <a:stretch>
                  <a:fillRect/>
                </a:stretch>
              </p:blipFill>
              <p:spPr bwMode="auto">
                <a:xfrm rot="7095356">
                  <a:off x="343" y="1812"/>
                  <a:ext cx="137" cy="1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50" name="AutoShape 206">
                  <a:extLst>
                    <a:ext uri="{FF2B5EF4-FFF2-40B4-BE49-F238E27FC236}">
                      <a16:creationId xmlns:a16="http://schemas.microsoft.com/office/drawing/2014/main" id="{719B29DC-7BAB-40C3-9D4E-CD2E9B35C8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" y="1828"/>
                  <a:ext cx="44" cy="44"/>
                </a:xfrm>
                <a:prstGeom prst="diamond">
                  <a:avLst/>
                </a:prstGeom>
                <a:solidFill>
                  <a:srgbClr val="00CCFF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s-ES" altLang="es-ES" sz="1200">
                    <a:latin typeface="Calibri" panose="020F050202020403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151" name="AutoShape 207">
                  <a:extLst>
                    <a:ext uri="{FF2B5EF4-FFF2-40B4-BE49-F238E27FC236}">
                      <a16:creationId xmlns:a16="http://schemas.microsoft.com/office/drawing/2014/main" id="{30F4A67A-CF3F-421E-B25F-89B4758E4F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3" y="1752"/>
                  <a:ext cx="44" cy="44"/>
                </a:xfrm>
                <a:prstGeom prst="diamond">
                  <a:avLst/>
                </a:prstGeom>
                <a:solidFill>
                  <a:srgbClr val="00CCFF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s-ES" altLang="es-ES" sz="1200">
                    <a:latin typeface="Calibri" panose="020F050202020403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152" name="AutoShape 208">
                  <a:extLst>
                    <a:ext uri="{FF2B5EF4-FFF2-40B4-BE49-F238E27FC236}">
                      <a16:creationId xmlns:a16="http://schemas.microsoft.com/office/drawing/2014/main" id="{E7918687-ED95-4092-9494-83B6B40691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" y="1849"/>
                  <a:ext cx="44" cy="44"/>
                </a:xfrm>
                <a:prstGeom prst="diamond">
                  <a:avLst/>
                </a:prstGeom>
                <a:solidFill>
                  <a:srgbClr val="00CCFF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s-ES" altLang="es-ES" sz="1200">
                    <a:latin typeface="Calibri" panose="020F050202020403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47128" name="Text Box 224">
              <a:extLst>
                <a:ext uri="{FF2B5EF4-FFF2-40B4-BE49-F238E27FC236}">
                  <a16:creationId xmlns:a16="http://schemas.microsoft.com/office/drawing/2014/main" id="{3B076A61-5DB5-4A75-A654-5A3902C0D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161" y="2258403"/>
              <a:ext cx="1209741" cy="399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>
                  <a:latin typeface="Calibri" panose="020F0502020204030204" pitchFamily="34" charset="0"/>
                  <a:cs typeface="Tahoma" panose="020B0604030504040204" pitchFamily="34" charset="0"/>
                </a:rPr>
                <a:t>Fully</a:t>
              </a:r>
              <a:r>
                <a:rPr lang="es-ES" altLang="es-ES" sz="1000" b="1" dirty="0">
                  <a:latin typeface="Calibri" panose="020F0502020204030204" pitchFamily="34" charset="0"/>
                  <a:cs typeface="Tahoma" panose="020B0604030504040204" pitchFamily="34" charset="0"/>
                </a:rPr>
                <a:t> </a:t>
              </a:r>
              <a:r>
                <a:rPr lang="es-ES" altLang="es-ES" sz="1000" b="1" dirty="0" err="1">
                  <a:latin typeface="Calibri" panose="020F0502020204030204" pitchFamily="34" charset="0"/>
                  <a:cs typeface="Tahoma" panose="020B0604030504040204" pitchFamily="34" charset="0"/>
                </a:rPr>
                <a:t>glycosylated</a:t>
              </a:r>
              <a:r>
                <a:rPr lang="es-ES" altLang="es-ES" sz="1000" b="1" dirty="0">
                  <a:latin typeface="Calibri" panose="020F0502020204030204" pitchFamily="34" charset="0"/>
                  <a:cs typeface="Tahoma" panose="020B0604030504040204" pitchFamily="34" charset="0"/>
                </a:rPr>
                <a:t> </a:t>
              </a:r>
              <a:r>
                <a:rPr lang="es-ES" altLang="es-ES" sz="1000" b="1" dirty="0" err="1">
                  <a:latin typeface="Calibri" panose="020F0502020204030204" pitchFamily="34" charset="0"/>
                  <a:cs typeface="Tahoma" panose="020B0604030504040204" pitchFamily="34" charset="0"/>
                </a:rPr>
                <a:t>ApoJ</a:t>
              </a:r>
              <a:r>
                <a:rPr lang="es-ES" altLang="es-ES" sz="1000" b="1" dirty="0">
                  <a:latin typeface="Calibri" panose="020F050202020403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grpSp>
          <p:nvGrpSpPr>
            <p:cNvPr id="47129" name="Group 223">
              <a:extLst>
                <a:ext uri="{FF2B5EF4-FFF2-40B4-BE49-F238E27FC236}">
                  <a16:creationId xmlns:a16="http://schemas.microsoft.com/office/drawing/2014/main" id="{DCFE28B3-7711-4C40-81E5-608313602E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2827" y="1857334"/>
              <a:ext cx="371513" cy="358671"/>
              <a:chOff x="459" y="2188"/>
              <a:chExt cx="236" cy="226"/>
            </a:xfrm>
          </p:grpSpPr>
          <p:grpSp>
            <p:nvGrpSpPr>
              <p:cNvPr id="47139" name="Group 215">
                <a:extLst>
                  <a:ext uri="{FF2B5EF4-FFF2-40B4-BE49-F238E27FC236}">
                    <a16:creationId xmlns:a16="http://schemas.microsoft.com/office/drawing/2014/main" id="{DC209088-3572-4124-96DA-47A0DF672B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" y="2219"/>
                <a:ext cx="226" cy="195"/>
                <a:chOff x="325" y="2037"/>
                <a:chExt cx="226" cy="195"/>
              </a:xfrm>
            </p:grpSpPr>
            <p:pic>
              <p:nvPicPr>
                <p:cNvPr id="47143" name="Picture 216">
                  <a:extLst>
                    <a:ext uri="{FF2B5EF4-FFF2-40B4-BE49-F238E27FC236}">
                      <a16:creationId xmlns:a16="http://schemas.microsoft.com/office/drawing/2014/main" id="{35361C66-D1C2-4DDC-8722-00A0C65759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182" t="31718" r="42761" b="65544"/>
                <a:stretch>
                  <a:fillRect/>
                </a:stretch>
              </p:blipFill>
              <p:spPr bwMode="auto">
                <a:xfrm>
                  <a:off x="325" y="2037"/>
                  <a:ext cx="226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44" name="Freeform 217">
                  <a:extLst>
                    <a:ext uri="{FF2B5EF4-FFF2-40B4-BE49-F238E27FC236}">
                      <a16:creationId xmlns:a16="http://schemas.microsoft.com/office/drawing/2014/main" id="{9420FFAD-63E5-497A-9B6C-83471C776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" y="2115"/>
                  <a:ext cx="196" cy="106"/>
                </a:xfrm>
                <a:custGeom>
                  <a:avLst/>
                  <a:gdLst>
                    <a:gd name="T0" fmla="*/ 62077 w 151"/>
                    <a:gd name="T1" fmla="*/ 0 h 106"/>
                    <a:gd name="T2" fmla="*/ 252981 w 151"/>
                    <a:gd name="T3" fmla="*/ 91 h 106"/>
                    <a:gd name="T4" fmla="*/ 62077 w 151"/>
                    <a:gd name="T5" fmla="*/ 91 h 106"/>
                    <a:gd name="T6" fmla="*/ 635977 w 151"/>
                    <a:gd name="T7" fmla="*/ 0 h 10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1" h="106">
                      <a:moveTo>
                        <a:pt x="15" y="0"/>
                      </a:moveTo>
                      <a:cubicBezTo>
                        <a:pt x="37" y="38"/>
                        <a:pt x="60" y="76"/>
                        <a:pt x="60" y="91"/>
                      </a:cubicBezTo>
                      <a:cubicBezTo>
                        <a:pt x="60" y="106"/>
                        <a:pt x="0" y="106"/>
                        <a:pt x="15" y="91"/>
                      </a:cubicBezTo>
                      <a:cubicBezTo>
                        <a:pt x="30" y="76"/>
                        <a:pt x="128" y="15"/>
                        <a:pt x="15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99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47140" name="AutoShape 220">
                <a:extLst>
                  <a:ext uri="{FF2B5EF4-FFF2-40B4-BE49-F238E27FC236}">
                    <a16:creationId xmlns:a16="http://schemas.microsoft.com/office/drawing/2014/main" id="{38AD711E-3157-4097-96C3-4F5CBBFEF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" y="2264"/>
                <a:ext cx="44" cy="44"/>
              </a:xfrm>
              <a:prstGeom prst="diamond">
                <a:avLst/>
              </a:prstGeom>
              <a:solidFill>
                <a:srgbClr val="00C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141" name="AutoShape 221">
                <a:extLst>
                  <a:ext uri="{FF2B5EF4-FFF2-40B4-BE49-F238E27FC236}">
                    <a16:creationId xmlns:a16="http://schemas.microsoft.com/office/drawing/2014/main" id="{A4AF2B00-A037-4E71-924D-733B29450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" y="2188"/>
                <a:ext cx="44" cy="44"/>
              </a:xfrm>
              <a:prstGeom prst="diamond">
                <a:avLst/>
              </a:prstGeom>
              <a:solidFill>
                <a:srgbClr val="00C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142" name="AutoShape 222">
                <a:extLst>
                  <a:ext uri="{FF2B5EF4-FFF2-40B4-BE49-F238E27FC236}">
                    <a16:creationId xmlns:a16="http://schemas.microsoft.com/office/drawing/2014/main" id="{E859FDCC-AB21-4A80-82F2-86FA6A6E8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2285"/>
                <a:ext cx="44" cy="44"/>
              </a:xfrm>
              <a:prstGeom prst="diamond">
                <a:avLst/>
              </a:prstGeom>
              <a:solidFill>
                <a:srgbClr val="00C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7130" name="Text Box 225">
              <a:extLst>
                <a:ext uri="{FF2B5EF4-FFF2-40B4-BE49-F238E27FC236}">
                  <a16:creationId xmlns:a16="http://schemas.microsoft.com/office/drawing/2014/main" id="{E925D99E-C4B1-45C8-9CD8-47728DC0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5609" y="2258403"/>
              <a:ext cx="1201861" cy="399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>
                  <a:latin typeface="Calibri" panose="020F0502020204030204" pitchFamily="34" charset="0"/>
                  <a:cs typeface="Tahoma" panose="020B0604030504040204" pitchFamily="34" charset="0"/>
                </a:rPr>
                <a:t>De-glycosylated</a:t>
              </a:r>
              <a:r>
                <a:rPr lang="es-ES" altLang="es-ES" sz="1000" b="1" dirty="0">
                  <a:latin typeface="Calibri" panose="020F0502020204030204" pitchFamily="34" charset="0"/>
                  <a:cs typeface="Tahoma" panose="020B0604030504040204" pitchFamily="34" charset="0"/>
                </a:rPr>
                <a:t> </a:t>
              </a:r>
              <a:r>
                <a:rPr lang="es-ES" altLang="es-ES" sz="1000" b="1" dirty="0" err="1">
                  <a:latin typeface="Calibri" panose="020F0502020204030204" pitchFamily="34" charset="0"/>
                  <a:cs typeface="Tahoma" panose="020B0604030504040204" pitchFamily="34" charset="0"/>
                </a:rPr>
                <a:t>ApoJ</a:t>
              </a:r>
              <a:endParaRPr lang="es-ES" altLang="es-ES" sz="10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51" name="Conector recto de flecha 350">
              <a:extLst>
                <a:ext uri="{FF2B5EF4-FFF2-40B4-BE49-F238E27FC236}">
                  <a16:creationId xmlns:a16="http://schemas.microsoft.com/office/drawing/2014/main" id="{3D8A9385-0C97-49D3-BCBD-21F25C020A78}"/>
                </a:ext>
              </a:extLst>
            </p:cNvPr>
            <p:cNvCxnSpPr/>
            <p:nvPr/>
          </p:nvCxnSpPr>
          <p:spPr bwMode="auto">
            <a:xfrm>
              <a:off x="5432571" y="2057519"/>
              <a:ext cx="45878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132" name="Grupo 351">
              <a:extLst>
                <a:ext uri="{FF2B5EF4-FFF2-40B4-BE49-F238E27FC236}">
                  <a16:creationId xmlns:a16="http://schemas.microsoft.com/office/drawing/2014/main" id="{EA662B28-269D-4450-8161-F3E644D1F6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3624" y="1284454"/>
              <a:ext cx="480764" cy="426201"/>
              <a:chOff x="-1628359" y="158294"/>
              <a:chExt cx="480715" cy="426324"/>
            </a:xfrm>
          </p:grpSpPr>
          <p:pic>
            <p:nvPicPr>
              <p:cNvPr id="47135" name="Picture 200">
                <a:extLst>
                  <a:ext uri="{FF2B5EF4-FFF2-40B4-BE49-F238E27FC236}">
                    <a16:creationId xmlns:a16="http://schemas.microsoft.com/office/drawing/2014/main" id="{D1A37348-00A5-42F7-94E7-1AB341F0CF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82" t="38834" r="43994" b="57974"/>
              <a:stretch>
                <a:fillRect/>
              </a:stretch>
            </p:blipFill>
            <p:spPr bwMode="auto">
              <a:xfrm>
                <a:off x="-1628359" y="158294"/>
                <a:ext cx="143331" cy="360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7136" name="Grupo 355">
                <a:extLst>
                  <a:ext uri="{FF2B5EF4-FFF2-40B4-BE49-F238E27FC236}">
                    <a16:creationId xmlns:a16="http://schemas.microsoft.com/office/drawing/2014/main" id="{0410A391-E5F2-4A5B-ABFC-46504D246A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87679" y="324164"/>
                <a:ext cx="340035" cy="260454"/>
                <a:chOff x="-1487679" y="324164"/>
                <a:chExt cx="340035" cy="260454"/>
              </a:xfrm>
            </p:grpSpPr>
            <p:pic>
              <p:nvPicPr>
                <p:cNvPr id="47137" name="Picture 199">
                  <a:extLst>
                    <a:ext uri="{FF2B5EF4-FFF2-40B4-BE49-F238E27FC236}">
                      <a16:creationId xmlns:a16="http://schemas.microsoft.com/office/drawing/2014/main" id="{9085C51D-B396-4307-8B48-1F4553F076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997" t="38834" r="42770" b="59900"/>
                <a:stretch>
                  <a:fillRect/>
                </a:stretch>
              </p:blipFill>
              <p:spPr bwMode="auto">
                <a:xfrm rot="-5400000">
                  <a:off x="-1524751" y="361236"/>
                  <a:ext cx="215900" cy="1417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138" name="Picture 198">
                  <a:extLst>
                    <a:ext uri="{FF2B5EF4-FFF2-40B4-BE49-F238E27FC236}">
                      <a16:creationId xmlns:a16="http://schemas.microsoft.com/office/drawing/2014/main" id="{35DF080B-C6BC-4802-8AA6-C1E3EFC4A2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997" t="40114" r="42761" b="57875"/>
                <a:stretch>
                  <a:fillRect/>
                </a:stretch>
              </p:blipFill>
              <p:spPr bwMode="auto">
                <a:xfrm rot="-7999532">
                  <a:off x="-1369005" y="363257"/>
                  <a:ext cx="217488" cy="225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353" name="Arco 352">
              <a:extLst>
                <a:ext uri="{FF2B5EF4-FFF2-40B4-BE49-F238E27FC236}">
                  <a16:creationId xmlns:a16="http://schemas.microsoft.com/office/drawing/2014/main" id="{72ED6DCE-098A-43B1-8A37-2418751FEEF9}"/>
                </a:ext>
              </a:extLst>
            </p:cNvPr>
            <p:cNvSpPr/>
            <p:nvPr/>
          </p:nvSpPr>
          <p:spPr bwMode="auto">
            <a:xfrm flipV="1">
              <a:off x="4867421" y="1200269"/>
              <a:ext cx="914400" cy="866775"/>
            </a:xfrm>
            <a:prstGeom prst="arc">
              <a:avLst>
                <a:gd name="adj1" fmla="val 17118962"/>
                <a:gd name="adj2" fmla="val 0"/>
              </a:avLst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7134" name="CuadroTexto 87">
              <a:extLst>
                <a:ext uri="{FF2B5EF4-FFF2-40B4-BE49-F238E27FC236}">
                  <a16:creationId xmlns:a16="http://schemas.microsoft.com/office/drawing/2014/main" id="{C20B7E07-4D59-4DC8-880B-B389C869C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3191" y="2043722"/>
              <a:ext cx="685870" cy="24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>
                  <a:latin typeface="Calibri" panose="020F0502020204030204" pitchFamily="34" charset="0"/>
                  <a:cs typeface="Tahoma" panose="020B0604030504040204" pitchFamily="34" charset="0"/>
                </a:rPr>
                <a:t>PNGase</a:t>
              </a:r>
              <a:r>
                <a:rPr lang="es-ES" altLang="es-ES" sz="1000" b="1" dirty="0">
                  <a:latin typeface="Calibri" panose="020F0502020204030204" pitchFamily="34" charset="0"/>
                  <a:cs typeface="Tahoma" panose="020B0604030504040204" pitchFamily="34" charset="0"/>
                </a:rPr>
                <a:t> F</a:t>
              </a:r>
            </a:p>
          </p:txBody>
        </p:sp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C4463930-3656-428E-BF34-9D10630AA44C}"/>
                </a:ext>
              </a:extLst>
            </p:cNvPr>
            <p:cNvSpPr/>
            <p:nvPr/>
          </p:nvSpPr>
          <p:spPr bwMode="auto">
            <a:xfrm>
              <a:off x="4413396" y="1293932"/>
              <a:ext cx="2401888" cy="1484312"/>
            </a:xfrm>
            <a:prstGeom prst="roundRect">
              <a:avLst>
                <a:gd name="adj" fmla="val 6937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76" name="Text Box 2">
              <a:extLst>
                <a:ext uri="{FF2B5EF4-FFF2-40B4-BE49-F238E27FC236}">
                  <a16:creationId xmlns:a16="http://schemas.microsoft.com/office/drawing/2014/main" id="{A333744C-CEE5-4570-85A8-4D31DD327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84" y="395653"/>
              <a:ext cx="28335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Supplemental</a:t>
              </a:r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 Figure  4</a:t>
              </a:r>
              <a:endParaRPr lang="es-ES" altLang="es-E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46">
              <a:extLst>
                <a:ext uri="{FF2B5EF4-FFF2-40B4-BE49-F238E27FC236}">
                  <a16:creationId xmlns:a16="http://schemas.microsoft.com/office/drawing/2014/main" id="{FB87DC7A-8323-4AAA-B044-0E774ACA4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90" y="611552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78" name="Rectangle 46">
              <a:extLst>
                <a:ext uri="{FF2B5EF4-FFF2-40B4-BE49-F238E27FC236}">
                  <a16:creationId xmlns:a16="http://schemas.microsoft.com/office/drawing/2014/main" id="{D8AD3791-AD74-4246-93A3-801F1DB0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41" y="2959523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48555B79-E230-4B99-9AEA-7056765E905F}"/>
                </a:ext>
              </a:extLst>
            </p:cNvPr>
            <p:cNvGrpSpPr/>
            <p:nvPr/>
          </p:nvGrpSpPr>
          <p:grpSpPr>
            <a:xfrm>
              <a:off x="3141937" y="3878559"/>
              <a:ext cx="2370094" cy="1779247"/>
              <a:chOff x="3141937" y="3878559"/>
              <a:chExt cx="2370094" cy="1779247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B6DCFD6E-459F-46CC-8F35-6B6AE4C01CFE}"/>
                  </a:ext>
                </a:extLst>
              </p:cNvPr>
              <p:cNvGrpSpPr/>
              <p:nvPr/>
            </p:nvGrpSpPr>
            <p:grpSpPr>
              <a:xfrm>
                <a:off x="3141937" y="3878559"/>
                <a:ext cx="2014139" cy="1779247"/>
                <a:chOff x="5582293" y="272282"/>
                <a:chExt cx="2014139" cy="1779247"/>
              </a:xfrm>
            </p:grpSpPr>
            <p:sp>
              <p:nvSpPr>
                <p:cNvPr id="47156" name="CuadroTexto 2">
                  <a:extLst>
                    <a:ext uri="{FF2B5EF4-FFF2-40B4-BE49-F238E27FC236}">
                      <a16:creationId xmlns:a16="http://schemas.microsoft.com/office/drawing/2014/main" id="{3B47C946-B873-42A6-AACC-5252FA70AB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33992" y="272282"/>
                  <a:ext cx="106244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s-ES" altLang="es-ES" sz="1200" b="1" dirty="0" err="1"/>
                    <a:t>Nx</a:t>
                  </a:r>
                  <a:r>
                    <a:rPr lang="es-ES" altLang="es-ES" sz="1200" b="1" dirty="0"/>
                    <a:t>       </a:t>
                  </a:r>
                  <a:r>
                    <a:rPr lang="es-ES" altLang="es-ES" sz="1200" b="1" dirty="0" err="1"/>
                    <a:t>Isch</a:t>
                  </a:r>
                  <a:endParaRPr lang="es-ES" altLang="es-ES" sz="1200" b="1" dirty="0"/>
                </a:p>
              </p:txBody>
            </p:sp>
            <p:sp>
              <p:nvSpPr>
                <p:cNvPr id="47157" name="CuadroTexto 3">
                  <a:extLst>
                    <a:ext uri="{FF2B5EF4-FFF2-40B4-BE49-F238E27FC236}">
                      <a16:creationId xmlns:a16="http://schemas.microsoft.com/office/drawing/2014/main" id="{EB89FECF-7D89-44E4-BC09-6F1F2A1B8E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69537" y="505505"/>
                  <a:ext cx="111601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s-ES" altLang="es-ES" sz="1200" b="1" dirty="0"/>
                    <a:t>-    +      -     +</a:t>
                  </a:r>
                </a:p>
              </p:txBody>
            </p:sp>
            <p:cxnSp>
              <p:nvCxnSpPr>
                <p:cNvPr id="337" name="Conector recto 336">
                  <a:extLst>
                    <a:ext uri="{FF2B5EF4-FFF2-40B4-BE49-F238E27FC236}">
                      <a16:creationId xmlns:a16="http://schemas.microsoft.com/office/drawing/2014/main" id="{EEA24D5F-4F5E-4A72-B311-504E1C500DE8}"/>
                    </a:ext>
                  </a:extLst>
                </p:cNvPr>
                <p:cNvCxnSpPr/>
                <p:nvPr/>
              </p:nvCxnSpPr>
              <p:spPr bwMode="auto">
                <a:xfrm>
                  <a:off x="7075732" y="537374"/>
                  <a:ext cx="4318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Conector recto 337">
                  <a:extLst>
                    <a:ext uri="{FF2B5EF4-FFF2-40B4-BE49-F238E27FC236}">
                      <a16:creationId xmlns:a16="http://schemas.microsoft.com/office/drawing/2014/main" id="{36EA66C7-B667-4FB2-A338-2F7DE4AD94A2}"/>
                    </a:ext>
                  </a:extLst>
                </p:cNvPr>
                <p:cNvCxnSpPr/>
                <p:nvPr/>
              </p:nvCxnSpPr>
              <p:spPr bwMode="auto">
                <a:xfrm>
                  <a:off x="6505820" y="537374"/>
                  <a:ext cx="4318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167" name="CuadroTexto 87">
                  <a:extLst>
                    <a:ext uri="{FF2B5EF4-FFF2-40B4-BE49-F238E27FC236}">
                      <a16:creationId xmlns:a16="http://schemas.microsoft.com/office/drawing/2014/main" id="{A65D94FA-5FAC-4CF3-9500-0191BFE105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82293" y="505505"/>
                  <a:ext cx="91082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s-ES" altLang="es-ES" sz="1200" b="1" dirty="0" err="1"/>
                    <a:t>PNGase</a:t>
                  </a:r>
                  <a:r>
                    <a:rPr lang="es-ES" altLang="es-ES" sz="1200" b="1" dirty="0"/>
                    <a:t> F</a:t>
                  </a:r>
                </a:p>
              </p:txBody>
            </p:sp>
            <p:pic>
              <p:nvPicPr>
                <p:cNvPr id="101" name="Imagen 1">
                  <a:extLst>
                    <a:ext uri="{FF2B5EF4-FFF2-40B4-BE49-F238E27FC236}">
                      <a16:creationId xmlns:a16="http://schemas.microsoft.com/office/drawing/2014/main" id="{FE6E39CE-EE6A-4C8B-AC71-7ED771F72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82" t="34070" r="71267" b="44670"/>
                <a:stretch/>
              </p:blipFill>
              <p:spPr bwMode="auto">
                <a:xfrm>
                  <a:off x="6468121" y="754447"/>
                  <a:ext cx="531412" cy="129708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155" name="Imagen 1">
                  <a:extLst>
                    <a:ext uri="{FF2B5EF4-FFF2-40B4-BE49-F238E27FC236}">
                      <a16:creationId xmlns:a16="http://schemas.microsoft.com/office/drawing/2014/main" id="{4F8CF699-FA7B-41C9-B26F-52DDE80BC6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69" t="34070" r="60072" b="44670"/>
                <a:stretch/>
              </p:blipFill>
              <p:spPr bwMode="auto">
                <a:xfrm>
                  <a:off x="6999066" y="754447"/>
                  <a:ext cx="597366" cy="129708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6" name="Conector recto de flecha 5">
                <a:extLst>
                  <a:ext uri="{FF2B5EF4-FFF2-40B4-BE49-F238E27FC236}">
                    <a16:creationId xmlns:a16="http://schemas.microsoft.com/office/drawing/2014/main" id="{1457FAD1-F32C-4E3C-AFD1-7A5706C55DAF}"/>
                  </a:ext>
                </a:extLst>
              </p:cNvPr>
              <p:cNvCxnSpPr/>
              <p:nvPr/>
            </p:nvCxnSpPr>
            <p:spPr>
              <a:xfrm>
                <a:off x="5224031" y="4706595"/>
                <a:ext cx="288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ector recto de flecha 129">
                <a:extLst>
                  <a:ext uri="{FF2B5EF4-FFF2-40B4-BE49-F238E27FC236}">
                    <a16:creationId xmlns:a16="http://schemas.microsoft.com/office/drawing/2014/main" id="{647D88C1-DC23-458B-B09F-753C31693FD8}"/>
                  </a:ext>
                </a:extLst>
              </p:cNvPr>
              <p:cNvCxnSpPr/>
              <p:nvPr/>
            </p:nvCxnSpPr>
            <p:spPr>
              <a:xfrm>
                <a:off x="5224031" y="5331933"/>
                <a:ext cx="288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cto de flecha 145">
                <a:extLst>
                  <a:ext uri="{FF2B5EF4-FFF2-40B4-BE49-F238E27FC236}">
                    <a16:creationId xmlns:a16="http://schemas.microsoft.com/office/drawing/2014/main" id="{7A1668E0-27E5-40FE-874F-DF1AE663B5CE}"/>
                  </a:ext>
                </a:extLst>
              </p:cNvPr>
              <p:cNvCxnSpPr/>
              <p:nvPr/>
            </p:nvCxnSpPr>
            <p:spPr>
              <a:xfrm>
                <a:off x="5224031" y="4868509"/>
                <a:ext cx="288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Rectangle 58">
              <a:extLst>
                <a:ext uri="{FF2B5EF4-FFF2-40B4-BE49-F238E27FC236}">
                  <a16:creationId xmlns:a16="http://schemas.microsoft.com/office/drawing/2014/main" id="{E0B04AA1-5D76-4D11-9A51-A1F4B21FC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8469" y="3065194"/>
              <a:ext cx="14719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u="sng" kern="0" dirty="0">
                  <a:cs typeface="Arial" panose="020B0604020202020204" pitchFamily="34" charset="0"/>
                </a:rPr>
                <a:t>PVCF</a:t>
              </a:r>
            </a:p>
          </p:txBody>
        </p:sp>
        <p:grpSp>
          <p:nvGrpSpPr>
            <p:cNvPr id="159" name="Grupo 158">
              <a:extLst>
                <a:ext uri="{FF2B5EF4-FFF2-40B4-BE49-F238E27FC236}">
                  <a16:creationId xmlns:a16="http://schemas.microsoft.com/office/drawing/2014/main" id="{A50F3668-9C7C-4703-AAB0-FA9B59BC1859}"/>
                </a:ext>
              </a:extLst>
            </p:cNvPr>
            <p:cNvGrpSpPr/>
            <p:nvPr/>
          </p:nvGrpSpPr>
          <p:grpSpPr>
            <a:xfrm>
              <a:off x="608069" y="3539069"/>
              <a:ext cx="2635929" cy="2423444"/>
              <a:chOff x="3350990" y="2258651"/>
              <a:chExt cx="2635929" cy="2423444"/>
            </a:xfrm>
          </p:grpSpPr>
          <p:sp>
            <p:nvSpPr>
              <p:cNvPr id="161" name="Rectangle 9">
                <a:extLst>
                  <a:ext uri="{FF2B5EF4-FFF2-40B4-BE49-F238E27FC236}">
                    <a16:creationId xmlns:a16="http://schemas.microsoft.com/office/drawing/2014/main" id="{78AFFE28-C8E5-4F25-B3A7-77E4836DD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5686" y="2687914"/>
                <a:ext cx="49051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ES" altLang="es-ES" sz="900" b="1" i="1" dirty="0">
                    <a:solidFill>
                      <a:srgbClr val="000000"/>
                    </a:solidFill>
                  </a:rPr>
                  <a:t>P=0.02</a:t>
                </a:r>
                <a:endParaRPr lang="es-ES" altLang="es-ES" sz="900" b="1" i="1" dirty="0"/>
              </a:p>
            </p:txBody>
          </p:sp>
          <p:sp>
            <p:nvSpPr>
              <p:cNvPr id="162" name="Rectangle 230">
                <a:extLst>
                  <a:ext uri="{FF2B5EF4-FFF2-40B4-BE49-F238E27FC236}">
                    <a16:creationId xmlns:a16="http://schemas.microsoft.com/office/drawing/2014/main" id="{B3A3FA2E-BD3C-462A-B9DD-7B88D0029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032" y="4421285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Nx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Rectangle 236">
                <a:extLst>
                  <a:ext uri="{FF2B5EF4-FFF2-40B4-BE49-F238E27FC236}">
                    <a16:creationId xmlns:a16="http://schemas.microsoft.com/office/drawing/2014/main" id="{4F8B3BAF-477A-4854-A640-7E4E69E53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2142" y="4421285"/>
                <a:ext cx="3077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Isch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Line 227">
                <a:extLst>
                  <a:ext uri="{FF2B5EF4-FFF2-40B4-BE49-F238E27FC236}">
                    <a16:creationId xmlns:a16="http://schemas.microsoft.com/office/drawing/2014/main" id="{BB0F56E5-A6D3-418E-BBE9-A1E63FC94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8391" y="4396970"/>
                <a:ext cx="16200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" name="Rectangle 93">
                <a:extLst>
                  <a:ext uri="{FF2B5EF4-FFF2-40B4-BE49-F238E27FC236}">
                    <a16:creationId xmlns:a16="http://schemas.microsoft.com/office/drawing/2014/main" id="{EF645BB7-ED4C-4DB3-A02A-83C04ADAE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323934" y="3285707"/>
                <a:ext cx="24234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r>
                  <a:rPr lang="es-ES" altLang="es-ES" sz="1200" b="1" dirty="0">
                    <a:solidFill>
                      <a:srgbClr val="000000"/>
                    </a:solidFill>
                  </a:rPr>
                  <a:t>De-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vs.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ApoJ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band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intensity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(AU)</a:t>
                </a:r>
                <a:endParaRPr lang="es-ES" altLang="es-ES" sz="1200" dirty="0"/>
              </a:p>
            </p:txBody>
          </p:sp>
          <p:sp>
            <p:nvSpPr>
              <p:cNvPr id="181" name="Rectangle 58">
                <a:extLst>
                  <a:ext uri="{FF2B5EF4-FFF2-40B4-BE49-F238E27FC236}">
                    <a16:creationId xmlns:a16="http://schemas.microsoft.com/office/drawing/2014/main" id="{1958BEDD-F40C-4067-92BD-42F8D3888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971" y="2484432"/>
                <a:ext cx="147194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sz="900" b="1" kern="0" dirty="0">
                    <a:cs typeface="Arial" panose="020B0604020202020204" pitchFamily="34" charset="0"/>
                  </a:rPr>
                  <a:t>28% </a:t>
                </a:r>
                <a:r>
                  <a:rPr lang="es-ES" altLang="es-ES" sz="900" b="1" kern="0" dirty="0" err="1">
                    <a:cs typeface="Arial" panose="020B0604020202020204" pitchFamily="34" charset="0"/>
                  </a:rPr>
                  <a:t>decrease</a:t>
                </a:r>
                <a:endParaRPr lang="es-ES" altLang="es-ES" sz="900" b="1" kern="0" dirty="0">
                  <a:cs typeface="Arial" panose="020B0604020202020204" pitchFamily="34" charset="0"/>
                </a:endParaRPr>
              </a:p>
            </p:txBody>
          </p:sp>
          <p:sp>
            <p:nvSpPr>
              <p:cNvPr id="183" name="Line 74">
                <a:extLst>
                  <a:ext uri="{FF2B5EF4-FFF2-40B4-BE49-F238E27FC236}">
                    <a16:creationId xmlns:a16="http://schemas.microsoft.com/office/drawing/2014/main" id="{4C6ABAC0-16B3-46F9-AEC7-D68BD063CC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65588" y="2557463"/>
                <a:ext cx="0" cy="18351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Line 75">
                <a:extLst>
                  <a:ext uri="{FF2B5EF4-FFF2-40B4-BE49-F238E27FC236}">
                    <a16:creationId xmlns:a16="http://schemas.microsoft.com/office/drawing/2014/main" id="{5206CA4A-C4B7-4BDB-9E63-FBAA2421F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488" y="4392613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" name="Rectangle 79">
                <a:extLst>
                  <a:ext uri="{FF2B5EF4-FFF2-40B4-BE49-F238E27FC236}">
                    <a16:creationId xmlns:a16="http://schemas.microsoft.com/office/drawing/2014/main" id="{C054C675-ECD3-469F-9595-EDA24DF9D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3398" y="4300538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Line 80">
                <a:extLst>
                  <a:ext uri="{FF2B5EF4-FFF2-40B4-BE49-F238E27FC236}">
                    <a16:creationId xmlns:a16="http://schemas.microsoft.com/office/drawing/2014/main" id="{E1C3B012-B4B8-48A2-A957-46853AF27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488" y="408622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" name="Rectangle 84">
                <a:extLst>
                  <a:ext uri="{FF2B5EF4-FFF2-40B4-BE49-F238E27FC236}">
                    <a16:creationId xmlns:a16="http://schemas.microsoft.com/office/drawing/2014/main" id="{AF332785-ED23-4F28-B317-DA92ABBDA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470" y="3994150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0.2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Line 85">
                <a:extLst>
                  <a:ext uri="{FF2B5EF4-FFF2-40B4-BE49-F238E27FC236}">
                    <a16:creationId xmlns:a16="http://schemas.microsoft.com/office/drawing/2014/main" id="{3D4D4E11-D329-4A01-ABCF-532AA8B77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488" y="378142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9" name="Rectangle 89">
                <a:extLst>
                  <a:ext uri="{FF2B5EF4-FFF2-40B4-BE49-F238E27FC236}">
                    <a16:creationId xmlns:a16="http://schemas.microsoft.com/office/drawing/2014/main" id="{79A87C06-9F2D-424D-A889-2B319117A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470" y="3689350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0.4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Line 90">
                <a:extLst>
                  <a:ext uri="{FF2B5EF4-FFF2-40B4-BE49-F238E27FC236}">
                    <a16:creationId xmlns:a16="http://schemas.microsoft.com/office/drawing/2014/main" id="{52EF5756-5FD9-4F4B-A4D8-579DA745D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488" y="347503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1" name="Rectangle 94">
                <a:extLst>
                  <a:ext uri="{FF2B5EF4-FFF2-40B4-BE49-F238E27FC236}">
                    <a16:creationId xmlns:a16="http://schemas.microsoft.com/office/drawing/2014/main" id="{DF6EC38C-2C50-47AF-A5A6-04A7BD332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470" y="3382963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0.6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Line 95">
                <a:extLst>
                  <a:ext uri="{FF2B5EF4-FFF2-40B4-BE49-F238E27FC236}">
                    <a16:creationId xmlns:a16="http://schemas.microsoft.com/office/drawing/2014/main" id="{8355224C-D8B7-4ABC-A23B-DC6682253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488" y="316865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3" name="Rectangle 99">
                <a:extLst>
                  <a:ext uri="{FF2B5EF4-FFF2-40B4-BE49-F238E27FC236}">
                    <a16:creationId xmlns:a16="http://schemas.microsoft.com/office/drawing/2014/main" id="{B9A1DB32-A11E-4FCE-AB77-ABA6BDD70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470" y="3076575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0.8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Line 100">
                <a:extLst>
                  <a:ext uri="{FF2B5EF4-FFF2-40B4-BE49-F238E27FC236}">
                    <a16:creationId xmlns:a16="http://schemas.microsoft.com/office/drawing/2014/main" id="{7E276B61-5A6C-4A2C-B608-268D47F33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488" y="286385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Rectangle 104">
                <a:extLst>
                  <a:ext uri="{FF2B5EF4-FFF2-40B4-BE49-F238E27FC236}">
                    <a16:creationId xmlns:a16="http://schemas.microsoft.com/office/drawing/2014/main" id="{34C7F9EB-186E-400B-9AB3-8B92AE565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158" y="2771775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Line 105">
                <a:extLst>
                  <a:ext uri="{FF2B5EF4-FFF2-40B4-BE49-F238E27FC236}">
                    <a16:creationId xmlns:a16="http://schemas.microsoft.com/office/drawing/2014/main" id="{8FE38591-CFA1-4855-917C-D8FCAB8FC7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488" y="2557463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Rectangle 107">
                <a:extLst>
                  <a:ext uri="{FF2B5EF4-FFF2-40B4-BE49-F238E27FC236}">
                    <a16:creationId xmlns:a16="http://schemas.microsoft.com/office/drawing/2014/main" id="{30D5B18F-ACF6-4620-BEF0-9CCC65652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470" y="2465388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1.2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Line 125">
                <a:extLst>
                  <a:ext uri="{FF2B5EF4-FFF2-40B4-BE49-F238E27FC236}">
                    <a16:creationId xmlns:a16="http://schemas.microsoft.com/office/drawing/2014/main" id="{499302A7-8275-4E48-919A-C2DA6AEE4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9925" y="3206750"/>
                <a:ext cx="0" cy="873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Line 126">
                <a:extLst>
                  <a:ext uri="{FF2B5EF4-FFF2-40B4-BE49-F238E27FC236}">
                    <a16:creationId xmlns:a16="http://schemas.microsoft.com/office/drawing/2014/main" id="{9C7B0552-2142-4B2E-8FB4-550C3620E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0875" y="320675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Rectangle 127">
                <a:extLst>
                  <a:ext uri="{FF2B5EF4-FFF2-40B4-BE49-F238E27FC236}">
                    <a16:creationId xmlns:a16="http://schemas.microsoft.com/office/drawing/2014/main" id="{B4F09536-0C16-4661-B9E6-96F93B0B2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961" y="3294063"/>
                <a:ext cx="414342" cy="109855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201" name="Line 137">
                <a:extLst>
                  <a:ext uri="{FF2B5EF4-FFF2-40B4-BE49-F238E27FC236}">
                    <a16:creationId xmlns:a16="http://schemas.microsoft.com/office/drawing/2014/main" id="{808E10EF-77E0-4D26-BA61-F85004747D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6688" y="3503613"/>
                <a:ext cx="0" cy="952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Line 138">
                <a:extLst>
                  <a:ext uri="{FF2B5EF4-FFF2-40B4-BE49-F238E27FC236}">
                    <a16:creationId xmlns:a16="http://schemas.microsoft.com/office/drawing/2014/main" id="{FECABB60-06AE-4615-8467-254FC8EFF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7638" y="3503613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" name="Rectangle 139">
                <a:extLst>
                  <a:ext uri="{FF2B5EF4-FFF2-40B4-BE49-F238E27FC236}">
                    <a16:creationId xmlns:a16="http://schemas.microsoft.com/office/drawing/2014/main" id="{6435FC6F-F87E-4B54-8374-DC553B782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8723" y="3598863"/>
                <a:ext cx="414342" cy="7937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04" name="Grupo 203">
                <a:extLst>
                  <a:ext uri="{FF2B5EF4-FFF2-40B4-BE49-F238E27FC236}">
                    <a16:creationId xmlns:a16="http://schemas.microsoft.com/office/drawing/2014/main" id="{DFA74157-39D4-48E9-A2EB-6319D363AD56}"/>
                  </a:ext>
                </a:extLst>
              </p:cNvPr>
              <p:cNvGrpSpPr/>
              <p:nvPr/>
            </p:nvGrpSpPr>
            <p:grpSpPr>
              <a:xfrm>
                <a:off x="4451350" y="2736850"/>
                <a:ext cx="66675" cy="976313"/>
                <a:chOff x="7261225" y="2736850"/>
                <a:chExt cx="66675" cy="976313"/>
              </a:xfrm>
            </p:grpSpPr>
            <p:sp>
              <p:nvSpPr>
                <p:cNvPr id="218" name="Oval 199">
                  <a:extLst>
                    <a:ext uri="{FF2B5EF4-FFF2-40B4-BE49-F238E27FC236}">
                      <a16:creationId xmlns:a16="http://schemas.microsoft.com/office/drawing/2014/main" id="{90D8525E-D0D8-4B47-8E23-2C5087B9CB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47345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9" name="Oval 200">
                  <a:extLst>
                    <a:ext uri="{FF2B5EF4-FFF2-40B4-BE49-F238E27FC236}">
                      <a16:creationId xmlns:a16="http://schemas.microsoft.com/office/drawing/2014/main" id="{38603627-FF2D-495B-91B5-2E79E38D5C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52107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0" name="Oval 201">
                  <a:extLst>
                    <a:ext uri="{FF2B5EF4-FFF2-40B4-BE49-F238E27FC236}">
                      <a16:creationId xmlns:a16="http://schemas.microsoft.com/office/drawing/2014/main" id="{D10F4DAB-7649-430F-946D-6C9796ED8D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176588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1" name="Oval 208">
                  <a:extLst>
                    <a:ext uri="{FF2B5EF4-FFF2-40B4-BE49-F238E27FC236}">
                      <a16:creationId xmlns:a16="http://schemas.microsoft.com/office/drawing/2014/main" id="{075AC24D-0FE6-4943-936C-1E6B873078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167063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2" name="Oval 209">
                  <a:extLst>
                    <a:ext uri="{FF2B5EF4-FFF2-40B4-BE49-F238E27FC236}">
                      <a16:creationId xmlns:a16="http://schemas.microsoft.com/office/drawing/2014/main" id="{BB306211-A018-4E2C-AFEA-E0EBC487C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54012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3" name="Oval 210">
                  <a:extLst>
                    <a:ext uri="{FF2B5EF4-FFF2-40B4-BE49-F238E27FC236}">
                      <a16:creationId xmlns:a16="http://schemas.microsoft.com/office/drawing/2014/main" id="{2B64C61C-3FFE-4039-8428-7967683740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08133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4" name="Oval 217">
                  <a:extLst>
                    <a:ext uri="{FF2B5EF4-FFF2-40B4-BE49-F238E27FC236}">
                      <a16:creationId xmlns:a16="http://schemas.microsoft.com/office/drawing/2014/main" id="{0EBBE2A3-FA45-41E4-899B-F614E4F04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07181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5" name="Oval 218">
                  <a:extLst>
                    <a:ext uri="{FF2B5EF4-FFF2-40B4-BE49-F238E27FC236}">
                      <a16:creationId xmlns:a16="http://schemas.microsoft.com/office/drawing/2014/main" id="{E20BB692-A74D-4826-9AB2-F837FCFD69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568700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6" name="Oval 219">
                  <a:extLst>
                    <a:ext uri="{FF2B5EF4-FFF2-40B4-BE49-F238E27FC236}">
                      <a16:creationId xmlns:a16="http://schemas.microsoft.com/office/drawing/2014/main" id="{8C4F2D55-9AEB-4DB8-8487-095592F5E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283368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B3619FDD-F20E-440E-8633-1A607D555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32105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621B913C-E685-4825-BEDB-97B1DF9FE4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364648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2276C3A5-554C-48B8-9A6E-905CBBC33A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2736850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05" name="Grupo 204">
                <a:extLst>
                  <a:ext uri="{FF2B5EF4-FFF2-40B4-BE49-F238E27FC236}">
                    <a16:creationId xmlns:a16="http://schemas.microsoft.com/office/drawing/2014/main" id="{7376E696-17DA-4DBB-AA0A-1C960C570E93}"/>
                  </a:ext>
                </a:extLst>
              </p:cNvPr>
              <p:cNvGrpSpPr/>
              <p:nvPr/>
            </p:nvGrpSpPr>
            <p:grpSpPr>
              <a:xfrm>
                <a:off x="5218113" y="2976563"/>
                <a:ext cx="66675" cy="1022350"/>
                <a:chOff x="9094788" y="2976563"/>
                <a:chExt cx="66675" cy="1022350"/>
              </a:xfrm>
            </p:grpSpPr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75694740-C2EC-46F8-B85B-C7140E51A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2976563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B2264397-6527-4804-9DCE-AA4F415732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91318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A0411316-F5B1-41D6-B3A6-30DCF909F9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74173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9" name="Oval 214">
                  <a:extLst>
                    <a:ext uri="{FF2B5EF4-FFF2-40B4-BE49-F238E27FC236}">
                      <a16:creationId xmlns:a16="http://schemas.microsoft.com/office/drawing/2014/main" id="{4AF7763D-C379-42EC-85CD-15AE944B36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93223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0" name="Oval 215">
                  <a:extLst>
                    <a:ext uri="{FF2B5EF4-FFF2-40B4-BE49-F238E27FC236}">
                      <a16:creationId xmlns:a16="http://schemas.microsoft.com/office/drawing/2014/main" id="{6150B7D5-9653-41CC-B07E-6219AEFE2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530600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1" name="Oval 216">
                  <a:extLst>
                    <a:ext uri="{FF2B5EF4-FFF2-40B4-BE49-F238E27FC236}">
                      <a16:creationId xmlns:a16="http://schemas.microsoft.com/office/drawing/2014/main" id="{0F7ECF6E-0569-4C3B-B2C9-9024D2A27A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79888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2" name="Oval 223">
                  <a:extLst>
                    <a:ext uri="{FF2B5EF4-FFF2-40B4-BE49-F238E27FC236}">
                      <a16:creationId xmlns:a16="http://schemas.microsoft.com/office/drawing/2014/main" id="{CA8B51D6-4592-412E-A4CB-A7C58B1445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425825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3" name="Oval 224">
                  <a:extLst>
                    <a:ext uri="{FF2B5EF4-FFF2-40B4-BE49-F238E27FC236}">
                      <a16:creationId xmlns:a16="http://schemas.microsoft.com/office/drawing/2014/main" id="{650261B3-CE47-40DB-8EAB-879582F58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83698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4" name="Oval 225">
                  <a:extLst>
                    <a:ext uri="{FF2B5EF4-FFF2-40B4-BE49-F238E27FC236}">
                      <a16:creationId xmlns:a16="http://schemas.microsoft.com/office/drawing/2014/main" id="{DB471F95-5541-4FA4-A9DF-A36FF1F16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66553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5" name="Oval 232">
                  <a:extLst>
                    <a:ext uri="{FF2B5EF4-FFF2-40B4-BE49-F238E27FC236}">
                      <a16:creationId xmlns:a16="http://schemas.microsoft.com/office/drawing/2014/main" id="{00F50426-9ED7-4581-948F-D8EF9AA63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273425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6" name="Oval 233">
                  <a:extLst>
                    <a:ext uri="{FF2B5EF4-FFF2-40B4-BE49-F238E27FC236}">
                      <a16:creationId xmlns:a16="http://schemas.microsoft.com/office/drawing/2014/main" id="{55E3D585-163C-4AE0-9D38-8BF4357B1D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033713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7" name="Oval 234">
                  <a:extLst>
                    <a:ext uri="{FF2B5EF4-FFF2-40B4-BE49-F238E27FC236}">
                      <a16:creationId xmlns:a16="http://schemas.microsoft.com/office/drawing/2014/main" id="{19C3D43B-363D-42C3-8B43-CAE212952F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4788" y="3694113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47201" name="CuadroTexto 174">
              <a:extLst>
                <a:ext uri="{FF2B5EF4-FFF2-40B4-BE49-F238E27FC236}">
                  <a16:creationId xmlns:a16="http://schemas.microsoft.com/office/drawing/2014/main" id="{E5FDBEED-C4B0-48B1-B2B2-1735FBAB9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0113" y="2507423"/>
              <a:ext cx="8002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Normoxia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Ischaemia</a:t>
              </a:r>
              <a:endParaRPr lang="es-ES" altLang="es-ES" sz="1000" b="1" i="1" dirty="0"/>
            </a:p>
          </p:txBody>
        </p:sp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C718E4DF-5343-448C-BEC3-7CA55AFAF62E}"/>
                </a:ext>
              </a:extLst>
            </p:cNvPr>
            <p:cNvSpPr/>
            <p:nvPr/>
          </p:nvSpPr>
          <p:spPr bwMode="auto">
            <a:xfrm>
              <a:off x="10577685" y="2569335"/>
              <a:ext cx="144463" cy="107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91" name="Rectángulo 90">
              <a:extLst>
                <a:ext uri="{FF2B5EF4-FFF2-40B4-BE49-F238E27FC236}">
                  <a16:creationId xmlns:a16="http://schemas.microsoft.com/office/drawing/2014/main" id="{C0E6E722-0781-4041-83EE-C20E25F2F25A}"/>
                </a:ext>
              </a:extLst>
            </p:cNvPr>
            <p:cNvSpPr/>
            <p:nvPr/>
          </p:nvSpPr>
          <p:spPr bwMode="auto">
            <a:xfrm>
              <a:off x="10577685" y="2716973"/>
              <a:ext cx="144463" cy="10953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7113" name="CuadroTexto 174">
              <a:extLst>
                <a:ext uri="{FF2B5EF4-FFF2-40B4-BE49-F238E27FC236}">
                  <a16:creationId xmlns:a16="http://schemas.microsoft.com/office/drawing/2014/main" id="{01D55617-9C47-41F1-B866-38CE94CEC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4345" y="2927907"/>
              <a:ext cx="9669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* </a:t>
              </a:r>
              <a:r>
                <a:rPr lang="es-ES" altLang="es-ES" sz="1000" b="1" i="1" dirty="0"/>
                <a:t>P</a:t>
              </a:r>
              <a:r>
                <a:rPr lang="es-ES" altLang="es-ES" sz="1000" b="1" dirty="0"/>
                <a:t>&lt;0.05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** </a:t>
              </a:r>
              <a:r>
                <a:rPr lang="es-ES" altLang="es-ES" sz="1000" b="1" i="1" dirty="0"/>
                <a:t>P&lt;0.01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*** </a:t>
              </a:r>
              <a:r>
                <a:rPr lang="es-ES" altLang="es-ES" sz="1000" b="1" i="1" dirty="0"/>
                <a:t>P&lt;0.001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**** </a:t>
              </a:r>
              <a:r>
                <a:rPr lang="es-ES" altLang="es-ES" sz="1000" b="1" i="1" dirty="0"/>
                <a:t>P&lt;0.0001</a:t>
              </a:r>
            </a:p>
          </p:txBody>
        </p:sp>
        <p:sp>
          <p:nvSpPr>
            <p:cNvPr id="173" name="Rectangle 58">
              <a:extLst>
                <a:ext uri="{FF2B5EF4-FFF2-40B4-BE49-F238E27FC236}">
                  <a16:creationId xmlns:a16="http://schemas.microsoft.com/office/drawing/2014/main" id="{4A0E43BA-9120-4DD6-A32C-654E0AD1D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7695" y="3719686"/>
              <a:ext cx="147194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900" b="1" kern="0" dirty="0">
                  <a:cs typeface="Arial" panose="020B0604020202020204" pitchFamily="34" charset="0"/>
                </a:rPr>
                <a:t>28% </a:t>
              </a:r>
              <a:r>
                <a:rPr lang="es-ES" altLang="es-ES" sz="900" b="1" kern="0" dirty="0" err="1">
                  <a:cs typeface="Arial" panose="020B0604020202020204" pitchFamily="34" charset="0"/>
                </a:rPr>
                <a:t>decrease</a:t>
              </a:r>
              <a:endParaRPr lang="es-ES" altLang="es-ES" sz="900" b="1" kern="0" dirty="0">
                <a:cs typeface="Arial" panose="020B0604020202020204" pitchFamily="34" charset="0"/>
              </a:endParaRPr>
            </a:p>
          </p:txBody>
        </p:sp>
        <p:sp>
          <p:nvSpPr>
            <p:cNvPr id="180" name="Rectangle 46">
              <a:extLst>
                <a:ext uri="{FF2B5EF4-FFF2-40B4-BE49-F238E27FC236}">
                  <a16:creationId xmlns:a16="http://schemas.microsoft.com/office/drawing/2014/main" id="{08D743E7-A27F-4D20-9AB1-02B7AF9FA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9841" y="2959523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9D18580B-BCE5-44F4-88F0-EE4A2B6F9421}"/>
                </a:ext>
              </a:extLst>
            </p:cNvPr>
            <p:cNvGrpSpPr/>
            <p:nvPr/>
          </p:nvGrpSpPr>
          <p:grpSpPr>
            <a:xfrm>
              <a:off x="9029783" y="3878559"/>
              <a:ext cx="2224613" cy="1792193"/>
              <a:chOff x="9029783" y="3878559"/>
              <a:chExt cx="2224613" cy="1792193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498F0F43-DA06-438F-AB0E-674B62DDA862}"/>
                  </a:ext>
                </a:extLst>
              </p:cNvPr>
              <p:cNvGrpSpPr/>
              <p:nvPr/>
            </p:nvGrpSpPr>
            <p:grpSpPr>
              <a:xfrm>
                <a:off x="9029783" y="3878559"/>
                <a:ext cx="1997361" cy="1792193"/>
                <a:chOff x="9029783" y="3878559"/>
                <a:chExt cx="1997361" cy="1792193"/>
              </a:xfrm>
            </p:grpSpPr>
            <p:pic>
              <p:nvPicPr>
                <p:cNvPr id="112" name="Imagen 19">
                  <a:extLst>
                    <a:ext uri="{FF2B5EF4-FFF2-40B4-BE49-F238E27FC236}">
                      <a16:creationId xmlns:a16="http://schemas.microsoft.com/office/drawing/2014/main" id="{1C69B8B1-0CE8-4923-B083-2212957BE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669" t="29086" r="49596" b="32768"/>
                <a:stretch/>
              </p:blipFill>
              <p:spPr bwMode="auto">
                <a:xfrm>
                  <a:off x="9900881" y="4374059"/>
                  <a:ext cx="527487" cy="129632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4" name="CuadroTexto 2">
                  <a:extLst>
                    <a:ext uri="{FF2B5EF4-FFF2-40B4-BE49-F238E27FC236}">
                      <a16:creationId xmlns:a16="http://schemas.microsoft.com/office/drawing/2014/main" id="{EFBC1A2A-EC9D-48E6-BD79-293AF634FF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64704" y="3878559"/>
                  <a:ext cx="106244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s-ES" altLang="es-ES" sz="1200" b="1" dirty="0" err="1"/>
                    <a:t>Nx</a:t>
                  </a:r>
                  <a:r>
                    <a:rPr lang="es-ES" altLang="es-ES" sz="1200" b="1" dirty="0"/>
                    <a:t>      </a:t>
                  </a:r>
                  <a:r>
                    <a:rPr lang="es-ES" altLang="es-ES" sz="1200" b="1" dirty="0" err="1"/>
                    <a:t>Isch</a:t>
                  </a:r>
                  <a:endParaRPr lang="es-ES" altLang="es-ES" sz="1200" b="1" dirty="0"/>
                </a:p>
              </p:txBody>
            </p:sp>
            <p:sp>
              <p:nvSpPr>
                <p:cNvPr id="165" name="CuadroTexto 3">
                  <a:extLst>
                    <a:ext uri="{FF2B5EF4-FFF2-40B4-BE49-F238E27FC236}">
                      <a16:creationId xmlns:a16="http://schemas.microsoft.com/office/drawing/2014/main" id="{B71564CA-BDF8-4B7B-985F-5E9949D8AB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17027" y="4111782"/>
                  <a:ext cx="1029449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s-ES" altLang="es-ES" sz="1200" b="1" dirty="0"/>
                    <a:t>-    +    -     +</a:t>
                  </a:r>
                </a:p>
              </p:txBody>
            </p:sp>
            <p:cxnSp>
              <p:nvCxnSpPr>
                <p:cNvPr id="166" name="Conector recto 165">
                  <a:extLst>
                    <a:ext uri="{FF2B5EF4-FFF2-40B4-BE49-F238E27FC236}">
                      <a16:creationId xmlns:a16="http://schemas.microsoft.com/office/drawing/2014/main" id="{15CFAE4F-CDE9-41BE-AAD4-3856B6C29C36}"/>
                    </a:ext>
                  </a:extLst>
                </p:cNvPr>
                <p:cNvCxnSpPr/>
                <p:nvPr/>
              </p:nvCxnSpPr>
              <p:spPr bwMode="auto">
                <a:xfrm>
                  <a:off x="10439332" y="4143651"/>
                  <a:ext cx="4318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recto 166">
                  <a:extLst>
                    <a:ext uri="{FF2B5EF4-FFF2-40B4-BE49-F238E27FC236}">
                      <a16:creationId xmlns:a16="http://schemas.microsoft.com/office/drawing/2014/main" id="{E8BAD88F-D444-4990-8E17-6FFCD4A0D561}"/>
                    </a:ext>
                  </a:extLst>
                </p:cNvPr>
                <p:cNvCxnSpPr/>
                <p:nvPr/>
              </p:nvCxnSpPr>
              <p:spPr bwMode="auto">
                <a:xfrm>
                  <a:off x="9936532" y="4143651"/>
                  <a:ext cx="4318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CuadroTexto 87">
                  <a:extLst>
                    <a:ext uri="{FF2B5EF4-FFF2-40B4-BE49-F238E27FC236}">
                      <a16:creationId xmlns:a16="http://schemas.microsoft.com/office/drawing/2014/main" id="{9C61159D-DA26-4953-99B7-8D531BAEF7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29783" y="4111782"/>
                  <a:ext cx="91082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s-ES" altLang="es-ES" sz="1200" b="1" dirty="0" err="1"/>
                    <a:t>PNGase</a:t>
                  </a:r>
                  <a:r>
                    <a:rPr lang="es-ES" altLang="es-ES" sz="1200" b="1" dirty="0"/>
                    <a:t> F</a:t>
                  </a:r>
                </a:p>
              </p:txBody>
            </p:sp>
            <p:pic>
              <p:nvPicPr>
                <p:cNvPr id="163" name="Imagen 19">
                  <a:extLst>
                    <a:ext uri="{FF2B5EF4-FFF2-40B4-BE49-F238E27FC236}">
                      <a16:creationId xmlns:a16="http://schemas.microsoft.com/office/drawing/2014/main" id="{DAF1E89C-4311-4776-B1C5-CA10C7542A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604" t="29086" r="34550" b="32768"/>
                <a:stretch/>
              </p:blipFill>
              <p:spPr bwMode="auto">
                <a:xfrm>
                  <a:off x="10422500" y="4374432"/>
                  <a:ext cx="473748" cy="129632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147" name="Conector recto de flecha 146">
                <a:extLst>
                  <a:ext uri="{FF2B5EF4-FFF2-40B4-BE49-F238E27FC236}">
                    <a16:creationId xmlns:a16="http://schemas.microsoft.com/office/drawing/2014/main" id="{35AADB15-E844-4C48-8DC8-830AEBBEB04E}"/>
                  </a:ext>
                </a:extLst>
              </p:cNvPr>
              <p:cNvCxnSpPr/>
              <p:nvPr/>
            </p:nvCxnSpPr>
            <p:spPr>
              <a:xfrm>
                <a:off x="10966396" y="4750791"/>
                <a:ext cx="288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cto de flecha 153">
                <a:extLst>
                  <a:ext uri="{FF2B5EF4-FFF2-40B4-BE49-F238E27FC236}">
                    <a16:creationId xmlns:a16="http://schemas.microsoft.com/office/drawing/2014/main" id="{B4B3D49B-1233-444E-8003-EDFBEF1C54D3}"/>
                  </a:ext>
                </a:extLst>
              </p:cNvPr>
              <p:cNvCxnSpPr/>
              <p:nvPr/>
            </p:nvCxnSpPr>
            <p:spPr>
              <a:xfrm>
                <a:off x="10966396" y="5310812"/>
                <a:ext cx="288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ector recto de flecha 155">
                <a:extLst>
                  <a:ext uri="{FF2B5EF4-FFF2-40B4-BE49-F238E27FC236}">
                    <a16:creationId xmlns:a16="http://schemas.microsoft.com/office/drawing/2014/main" id="{E0A71B26-9DC5-4231-A0CE-7B6F60E9F782}"/>
                  </a:ext>
                </a:extLst>
              </p:cNvPr>
              <p:cNvCxnSpPr/>
              <p:nvPr/>
            </p:nvCxnSpPr>
            <p:spPr>
              <a:xfrm>
                <a:off x="10966396" y="4912705"/>
                <a:ext cx="288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8" name="Rectangle 58">
              <a:extLst>
                <a:ext uri="{FF2B5EF4-FFF2-40B4-BE49-F238E27FC236}">
                  <a16:creationId xmlns:a16="http://schemas.microsoft.com/office/drawing/2014/main" id="{6EB7ED4F-B3E5-4F0F-B3B0-1E81058A7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3809" y="3065194"/>
              <a:ext cx="14719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u="sng" kern="0" dirty="0">
                  <a:cs typeface="Arial" panose="020B0604020202020204" pitchFamily="34" charset="0"/>
                </a:rPr>
                <a:t>HL-1</a:t>
              </a:r>
            </a:p>
          </p:txBody>
        </p:sp>
        <p:grpSp>
          <p:nvGrpSpPr>
            <p:cNvPr id="230" name="Grupo 229">
              <a:extLst>
                <a:ext uri="{FF2B5EF4-FFF2-40B4-BE49-F238E27FC236}">
                  <a16:creationId xmlns:a16="http://schemas.microsoft.com/office/drawing/2014/main" id="{7A7C2E31-1D8C-4B84-ABD0-3A75F5783D65}"/>
                </a:ext>
              </a:extLst>
            </p:cNvPr>
            <p:cNvGrpSpPr/>
            <p:nvPr/>
          </p:nvGrpSpPr>
          <p:grpSpPr>
            <a:xfrm>
              <a:off x="6426858" y="3457575"/>
              <a:ext cx="2366496" cy="2532128"/>
              <a:chOff x="845252" y="2162936"/>
              <a:chExt cx="2366496" cy="2532128"/>
            </a:xfrm>
          </p:grpSpPr>
          <p:sp>
            <p:nvSpPr>
              <p:cNvPr id="231" name="Line 238">
                <a:extLst>
                  <a:ext uri="{FF2B5EF4-FFF2-40B4-BE49-F238E27FC236}">
                    <a16:creationId xmlns:a16="http://schemas.microsoft.com/office/drawing/2014/main" id="{65D850BD-3413-42DF-B459-28B40BC36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0201" y="2551112"/>
                <a:ext cx="0" cy="18351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" name="Line 239">
                <a:extLst>
                  <a:ext uri="{FF2B5EF4-FFF2-40B4-BE49-F238E27FC236}">
                    <a16:creationId xmlns:a16="http://schemas.microsoft.com/office/drawing/2014/main" id="{2B78FB50-669B-48D6-8063-3D76FD2E3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4386262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" name="Rectangle 243">
                <a:extLst>
                  <a:ext uri="{FF2B5EF4-FFF2-40B4-BE49-F238E27FC236}">
                    <a16:creationId xmlns:a16="http://schemas.microsoft.com/office/drawing/2014/main" id="{78E27A77-F52F-432B-B471-126E75511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103" y="4271962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Line 244">
                <a:extLst>
                  <a:ext uri="{FF2B5EF4-FFF2-40B4-BE49-F238E27FC236}">
                    <a16:creationId xmlns:a16="http://schemas.microsoft.com/office/drawing/2014/main" id="{A2B42E5A-C464-4426-9A93-949CA7DE3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415607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Rectangle 248">
                <a:extLst>
                  <a:ext uri="{FF2B5EF4-FFF2-40B4-BE49-F238E27FC236}">
                    <a16:creationId xmlns:a16="http://schemas.microsoft.com/office/drawing/2014/main" id="{8694C31E-7652-4217-877E-6EA30C7FB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863" y="4041775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0.5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Line 249">
                <a:extLst>
                  <a:ext uri="{FF2B5EF4-FFF2-40B4-BE49-F238E27FC236}">
                    <a16:creationId xmlns:a16="http://schemas.microsoft.com/office/drawing/2014/main" id="{4D7A2547-F280-4E29-AFF3-CA9423576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392747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" name="Rectangle 253">
                <a:extLst>
                  <a:ext uri="{FF2B5EF4-FFF2-40B4-BE49-F238E27FC236}">
                    <a16:creationId xmlns:a16="http://schemas.microsoft.com/office/drawing/2014/main" id="{1DBB883C-7066-4463-B3AA-4ACBDFBEC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863" y="3813175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Line 254">
                <a:extLst>
                  <a:ext uri="{FF2B5EF4-FFF2-40B4-BE49-F238E27FC236}">
                    <a16:creationId xmlns:a16="http://schemas.microsoft.com/office/drawing/2014/main" id="{ED55A942-621A-4D79-ABF1-95561687C9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3697287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Rectangle 258">
                <a:extLst>
                  <a:ext uri="{FF2B5EF4-FFF2-40B4-BE49-F238E27FC236}">
                    <a16:creationId xmlns:a16="http://schemas.microsoft.com/office/drawing/2014/main" id="{5EBAB2EB-592E-4B73-A22F-72F7B1BD6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863" y="3582987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1.5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0" name="Line 259">
                <a:extLst>
                  <a:ext uri="{FF2B5EF4-FFF2-40B4-BE49-F238E27FC236}">
                    <a16:creationId xmlns:a16="http://schemas.microsoft.com/office/drawing/2014/main" id="{724F0C73-D53C-42E1-AEEC-0471235EA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3468687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Rectangle 263">
                <a:extLst>
                  <a:ext uri="{FF2B5EF4-FFF2-40B4-BE49-F238E27FC236}">
                    <a16:creationId xmlns:a16="http://schemas.microsoft.com/office/drawing/2014/main" id="{918F0847-396E-41FB-8601-CF5E11495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863" y="3354387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Line 264">
                <a:extLst>
                  <a:ext uri="{FF2B5EF4-FFF2-40B4-BE49-F238E27FC236}">
                    <a16:creationId xmlns:a16="http://schemas.microsoft.com/office/drawing/2014/main" id="{8308CC25-FB7B-40AB-8619-3EAF7DBE1A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323850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" name="Rectangle 268">
                <a:extLst>
                  <a:ext uri="{FF2B5EF4-FFF2-40B4-BE49-F238E27FC236}">
                    <a16:creationId xmlns:a16="http://schemas.microsoft.com/office/drawing/2014/main" id="{0C880F44-6B98-46D8-B663-59B914557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863" y="3124200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2.5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4" name="Line 269">
                <a:extLst>
                  <a:ext uri="{FF2B5EF4-FFF2-40B4-BE49-F238E27FC236}">
                    <a16:creationId xmlns:a16="http://schemas.microsoft.com/office/drawing/2014/main" id="{0CA8656C-C583-4EFB-8A5F-F479359F5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300990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Rectangle 273">
                <a:extLst>
                  <a:ext uri="{FF2B5EF4-FFF2-40B4-BE49-F238E27FC236}">
                    <a16:creationId xmlns:a16="http://schemas.microsoft.com/office/drawing/2014/main" id="{8B6B9DA0-4174-4BDB-A678-13F7568C2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863" y="2895600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6" name="Line 274">
                <a:extLst>
                  <a:ext uri="{FF2B5EF4-FFF2-40B4-BE49-F238E27FC236}">
                    <a16:creationId xmlns:a16="http://schemas.microsoft.com/office/drawing/2014/main" id="{A8485979-A09A-4931-815F-F5AD92B1E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2779712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Rectangle 278">
                <a:extLst>
                  <a:ext uri="{FF2B5EF4-FFF2-40B4-BE49-F238E27FC236}">
                    <a16:creationId xmlns:a16="http://schemas.microsoft.com/office/drawing/2014/main" id="{25571C6E-8F32-4001-89DC-20B079606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863" y="2665412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3.5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8" name="Line 279">
                <a:extLst>
                  <a:ext uri="{FF2B5EF4-FFF2-40B4-BE49-F238E27FC236}">
                    <a16:creationId xmlns:a16="http://schemas.microsoft.com/office/drawing/2014/main" id="{FEFEE067-4BAE-4699-BAE9-31BDE3BCD8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01" y="2551112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Rectangle 281">
                <a:extLst>
                  <a:ext uri="{FF2B5EF4-FFF2-40B4-BE49-F238E27FC236}">
                    <a16:creationId xmlns:a16="http://schemas.microsoft.com/office/drawing/2014/main" id="{CD87F864-8906-4A15-BF88-3821BF938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863" y="2436812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4.0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Line 296">
                <a:extLst>
                  <a:ext uri="{FF2B5EF4-FFF2-40B4-BE49-F238E27FC236}">
                    <a16:creationId xmlns:a16="http://schemas.microsoft.com/office/drawing/2014/main" id="{27D5D336-E274-4C2D-92A7-F2F53E2F9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1838" y="3038475"/>
                <a:ext cx="0" cy="1047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Line 297">
                <a:extLst>
                  <a:ext uri="{FF2B5EF4-FFF2-40B4-BE49-F238E27FC236}">
                    <a16:creationId xmlns:a16="http://schemas.microsoft.com/office/drawing/2014/main" id="{FD295DB1-D6CE-4D35-B207-57A7E373A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2788" y="303847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" name="Rectangle 298">
                <a:extLst>
                  <a:ext uri="{FF2B5EF4-FFF2-40B4-BE49-F238E27FC236}">
                    <a16:creationId xmlns:a16="http://schemas.microsoft.com/office/drawing/2014/main" id="{F9A0A2A5-55BF-4C83-82C1-E94C49A34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804" y="3143250"/>
                <a:ext cx="402482" cy="12430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53" name="Line 308">
                <a:extLst>
                  <a:ext uri="{FF2B5EF4-FFF2-40B4-BE49-F238E27FC236}">
                    <a16:creationId xmlns:a16="http://schemas.microsoft.com/office/drawing/2014/main" id="{A3428425-6A04-4BDF-9687-D9E6BE637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8126" y="3411537"/>
                <a:ext cx="0" cy="762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" name="Line 309">
                <a:extLst>
                  <a:ext uri="{FF2B5EF4-FFF2-40B4-BE49-F238E27FC236}">
                    <a16:creationId xmlns:a16="http://schemas.microsoft.com/office/drawing/2014/main" id="{4866C35F-682E-4ED2-8E98-F27CC0CA5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9076" y="3411537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Rectangle 310">
                <a:extLst>
                  <a:ext uri="{FF2B5EF4-FFF2-40B4-BE49-F238E27FC236}">
                    <a16:creationId xmlns:a16="http://schemas.microsoft.com/office/drawing/2014/main" id="{81D50F29-787A-4476-A58D-509BB8989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091" y="3487737"/>
                <a:ext cx="402482" cy="8985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256" name="Line 315">
                <a:extLst>
                  <a:ext uri="{FF2B5EF4-FFF2-40B4-BE49-F238E27FC236}">
                    <a16:creationId xmlns:a16="http://schemas.microsoft.com/office/drawing/2014/main" id="{2D633545-2C17-427E-9068-3D9897C187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0201" y="2551112"/>
                <a:ext cx="0" cy="18351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257" name="Grupo 256">
                <a:extLst>
                  <a:ext uri="{FF2B5EF4-FFF2-40B4-BE49-F238E27FC236}">
                    <a16:creationId xmlns:a16="http://schemas.microsoft.com/office/drawing/2014/main" id="{D092E6CB-1907-4961-83CE-80E84720EB34}"/>
                  </a:ext>
                </a:extLst>
              </p:cNvPr>
              <p:cNvGrpSpPr/>
              <p:nvPr/>
            </p:nvGrpSpPr>
            <p:grpSpPr>
              <a:xfrm>
                <a:off x="1974850" y="2698750"/>
                <a:ext cx="66675" cy="1147763"/>
                <a:chOff x="8423275" y="2708275"/>
                <a:chExt cx="66675" cy="1147763"/>
              </a:xfrm>
            </p:grpSpPr>
            <p:sp>
              <p:nvSpPr>
                <p:cNvPr id="276" name="Oval 380">
                  <a:extLst>
                    <a:ext uri="{FF2B5EF4-FFF2-40B4-BE49-F238E27FC236}">
                      <a16:creationId xmlns:a16="http://schemas.microsoft.com/office/drawing/2014/main" id="{5502FCE2-5DD5-4D12-877A-CE3244217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306228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7" name="Oval 383">
                  <a:extLst>
                    <a:ext uri="{FF2B5EF4-FFF2-40B4-BE49-F238E27FC236}">
                      <a16:creationId xmlns:a16="http://schemas.microsoft.com/office/drawing/2014/main" id="{EC608014-528F-458B-A22F-9740A5B9FC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2822575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8" name="Oval 386">
                  <a:extLst>
                    <a:ext uri="{FF2B5EF4-FFF2-40B4-BE49-F238E27FC236}">
                      <a16:creationId xmlns:a16="http://schemas.microsoft.com/office/drawing/2014/main" id="{3F61579C-64EB-457C-B12D-7B4E4E482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270827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9" name="Oval 389">
                  <a:extLst>
                    <a:ext uri="{FF2B5EF4-FFF2-40B4-BE49-F238E27FC236}">
                      <a16:creationId xmlns:a16="http://schemas.microsoft.com/office/drawing/2014/main" id="{2DB48166-F978-44D6-B21A-6A373EB085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354012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0" name="Oval 392">
                  <a:extLst>
                    <a:ext uri="{FF2B5EF4-FFF2-40B4-BE49-F238E27FC236}">
                      <a16:creationId xmlns:a16="http://schemas.microsoft.com/office/drawing/2014/main" id="{5BF0E30D-4956-4D13-94F2-1F96F1A63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331152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1" name="Oval 395">
                  <a:extLst>
                    <a:ext uri="{FF2B5EF4-FFF2-40B4-BE49-F238E27FC236}">
                      <a16:creationId xmlns:a16="http://schemas.microsoft.com/office/drawing/2014/main" id="{3CBF952F-AC9A-405B-B86A-028E22CFE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307181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2" name="Oval 398">
                  <a:extLst>
                    <a:ext uri="{FF2B5EF4-FFF2-40B4-BE49-F238E27FC236}">
                      <a16:creationId xmlns:a16="http://schemas.microsoft.com/office/drawing/2014/main" id="{47E67D16-67DE-45BD-A1B1-72B1A86B9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37893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3" name="Oval 401">
                  <a:extLst>
                    <a:ext uri="{FF2B5EF4-FFF2-40B4-BE49-F238E27FC236}">
                      <a16:creationId xmlns:a16="http://schemas.microsoft.com/office/drawing/2014/main" id="{E8A4DC3A-7A01-4542-AE6F-9AF1985FBA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294798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4" name="Oval 404">
                  <a:extLst>
                    <a:ext uri="{FF2B5EF4-FFF2-40B4-BE49-F238E27FC236}">
                      <a16:creationId xmlns:a16="http://schemas.microsoft.com/office/drawing/2014/main" id="{799B01FC-5ED9-4355-8DD2-F5AD673A7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344487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5" name="Oval 407">
                  <a:extLst>
                    <a:ext uri="{FF2B5EF4-FFF2-40B4-BE49-F238E27FC236}">
                      <a16:creationId xmlns:a16="http://schemas.microsoft.com/office/drawing/2014/main" id="{562E367A-E4D9-4DBB-8FD5-DA5D3C9EF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273685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6" name="Oval 410">
                  <a:extLst>
                    <a:ext uri="{FF2B5EF4-FFF2-40B4-BE49-F238E27FC236}">
                      <a16:creationId xmlns:a16="http://schemas.microsoft.com/office/drawing/2014/main" id="{90A8EAD3-9E15-49FE-BD27-5FCCF36B4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2832100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7" name="Oval 413">
                  <a:extLst>
                    <a:ext uri="{FF2B5EF4-FFF2-40B4-BE49-F238E27FC236}">
                      <a16:creationId xmlns:a16="http://schemas.microsoft.com/office/drawing/2014/main" id="{862EAB56-8203-4060-86F6-C270317D0F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3275" y="299561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58" name="Grupo 257">
                <a:extLst>
                  <a:ext uri="{FF2B5EF4-FFF2-40B4-BE49-F238E27FC236}">
                    <a16:creationId xmlns:a16="http://schemas.microsoft.com/office/drawing/2014/main" id="{0EBEEBEE-180F-46D0-A80F-71F4F725604F}"/>
                  </a:ext>
                </a:extLst>
              </p:cNvPr>
              <p:cNvGrpSpPr/>
              <p:nvPr/>
            </p:nvGrpSpPr>
            <p:grpSpPr>
              <a:xfrm>
                <a:off x="2751138" y="3071813"/>
                <a:ext cx="66675" cy="784225"/>
                <a:chOff x="10256838" y="3081338"/>
                <a:chExt cx="66675" cy="784225"/>
              </a:xfrm>
            </p:grpSpPr>
            <p:sp>
              <p:nvSpPr>
                <p:cNvPr id="264" name="Oval 382">
                  <a:extLst>
                    <a:ext uri="{FF2B5EF4-FFF2-40B4-BE49-F238E27FC236}">
                      <a16:creationId xmlns:a16="http://schemas.microsoft.com/office/drawing/2014/main" id="{9C6CDD45-CA1E-4105-9F39-87EB133576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08133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5" name="Oval 385">
                  <a:extLst>
                    <a:ext uri="{FF2B5EF4-FFF2-40B4-BE49-F238E27FC236}">
                      <a16:creationId xmlns:a16="http://schemas.microsoft.com/office/drawing/2014/main" id="{CEA86CA7-6070-43DB-9409-8E3DF5D38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789363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6" name="Oval 388">
                  <a:extLst>
                    <a:ext uri="{FF2B5EF4-FFF2-40B4-BE49-F238E27FC236}">
                      <a16:creationId xmlns:a16="http://schemas.microsoft.com/office/drawing/2014/main" id="{131AFE8E-E1A5-4913-A441-942E5387FE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387725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7" name="Oval 391">
                  <a:extLst>
                    <a:ext uri="{FF2B5EF4-FFF2-40B4-BE49-F238E27FC236}">
                      <a16:creationId xmlns:a16="http://schemas.microsoft.com/office/drawing/2014/main" id="{A6768204-D6BB-4CD5-AC2D-7916713FF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128963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8" name="Oval 394">
                  <a:extLst>
                    <a:ext uri="{FF2B5EF4-FFF2-40B4-BE49-F238E27FC236}">
                      <a16:creationId xmlns:a16="http://schemas.microsoft.com/office/drawing/2014/main" id="{31140610-620B-45A1-8222-C83B4A8AC7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359150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9" name="Oval 397">
                  <a:extLst>
                    <a:ext uri="{FF2B5EF4-FFF2-40B4-BE49-F238E27FC236}">
                      <a16:creationId xmlns:a16="http://schemas.microsoft.com/office/drawing/2014/main" id="{E4D51504-1398-4A93-B39D-AC8B7B89A9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76078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0" name="Oval 400">
                  <a:extLst>
                    <a:ext uri="{FF2B5EF4-FFF2-40B4-BE49-F238E27FC236}">
                      <a16:creationId xmlns:a16="http://schemas.microsoft.com/office/drawing/2014/main" id="{A943757F-4079-46AA-970A-67F8E4F69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798888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1" name="Oval 403">
                  <a:extLst>
                    <a:ext uri="{FF2B5EF4-FFF2-40B4-BE49-F238E27FC236}">
                      <a16:creationId xmlns:a16="http://schemas.microsoft.com/office/drawing/2014/main" id="{D16D8D0E-86F3-42D9-B76E-E44930969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502025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2" name="Oval 406">
                  <a:extLst>
                    <a:ext uri="{FF2B5EF4-FFF2-40B4-BE49-F238E27FC236}">
                      <a16:creationId xmlns:a16="http://schemas.microsoft.com/office/drawing/2014/main" id="{55A87577-C89D-4374-A6FC-00BC27420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454400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3" name="Oval 409">
                  <a:extLst>
                    <a:ext uri="{FF2B5EF4-FFF2-40B4-BE49-F238E27FC236}">
                      <a16:creationId xmlns:a16="http://schemas.microsoft.com/office/drawing/2014/main" id="{D4527172-6263-4535-A1FF-545C417DA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167063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4" name="Oval 412">
                  <a:extLst>
                    <a:ext uri="{FF2B5EF4-FFF2-40B4-BE49-F238E27FC236}">
                      <a16:creationId xmlns:a16="http://schemas.microsoft.com/office/drawing/2014/main" id="{F871FDEC-262A-40E6-9A6E-797B5D18E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663950"/>
                  <a:ext cx="66675" cy="6826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5" name="Oval 415">
                  <a:extLst>
                    <a:ext uri="{FF2B5EF4-FFF2-40B4-BE49-F238E27FC236}">
                      <a16:creationId xmlns:a16="http://schemas.microsoft.com/office/drawing/2014/main" id="{75CB2F32-0014-4AC4-A2C1-431A2A0EC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6838" y="3311525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259" name="Rectangle 230">
                <a:extLst>
                  <a:ext uri="{FF2B5EF4-FFF2-40B4-BE49-F238E27FC236}">
                    <a16:creationId xmlns:a16="http://schemas.microsoft.com/office/drawing/2014/main" id="{57251263-AF7C-4682-B038-7A4640337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6539" y="4413251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Nx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Rectangle 236">
                <a:extLst>
                  <a:ext uri="{FF2B5EF4-FFF2-40B4-BE49-F238E27FC236}">
                    <a16:creationId xmlns:a16="http://schemas.microsoft.com/office/drawing/2014/main" id="{7EBB0DE5-4054-4AAA-9E64-5C1BB1C05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043" y="4413251"/>
                <a:ext cx="3077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s-ES" altLang="es-ES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Isch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Rectangle 93">
                <a:extLst>
                  <a:ext uri="{FF2B5EF4-FFF2-40B4-BE49-F238E27FC236}">
                    <a16:creationId xmlns:a16="http://schemas.microsoft.com/office/drawing/2014/main" id="{808B1350-675F-4D46-A25E-319A43FF7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236146" y="3244334"/>
                <a:ext cx="25321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r>
                  <a:rPr lang="es-ES" altLang="es-ES" sz="1200" b="1" dirty="0">
                    <a:solidFill>
                      <a:srgbClr val="000000"/>
                    </a:solidFill>
                  </a:rPr>
                  <a:t>De-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vs.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ApoJ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band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intensity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(AU)</a:t>
                </a:r>
                <a:endParaRPr lang="es-ES" altLang="es-ES" sz="1200" dirty="0"/>
              </a:p>
            </p:txBody>
          </p:sp>
          <p:sp>
            <p:nvSpPr>
              <p:cNvPr id="262" name="Rectangle 9">
                <a:extLst>
                  <a:ext uri="{FF2B5EF4-FFF2-40B4-BE49-F238E27FC236}">
                    <a16:creationId xmlns:a16="http://schemas.microsoft.com/office/drawing/2014/main" id="{262B84D6-0D68-4C2C-9692-465489437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6285" y="2624650"/>
                <a:ext cx="49051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900" b="1" i="1" dirty="0">
                    <a:solidFill>
                      <a:srgbClr val="000000"/>
                    </a:solidFill>
                  </a:rPr>
                  <a:t>P=0.04</a:t>
                </a:r>
                <a:endParaRPr lang="es-ES" altLang="es-ES" sz="900" b="1" i="1" dirty="0"/>
              </a:p>
            </p:txBody>
          </p:sp>
          <p:sp>
            <p:nvSpPr>
              <p:cNvPr id="263" name="Line 227">
                <a:extLst>
                  <a:ext uri="{FF2B5EF4-FFF2-40B4-BE49-F238E27FC236}">
                    <a16:creationId xmlns:a16="http://schemas.microsoft.com/office/drawing/2014/main" id="{BD4B46BA-3D4D-47E5-8E95-3ACFA2568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1748" y="4385612"/>
                <a:ext cx="16200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1660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47A6828D-00B2-428A-B516-7E01BF30B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82" y="36380"/>
            <a:ext cx="29161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Supplemental</a:t>
            </a:r>
            <a:r>
              <a:rPr lang="es-ES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 Figure 5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262C3B6-615F-4B63-83F6-F97503603E5A}"/>
              </a:ext>
            </a:extLst>
          </p:cNvPr>
          <p:cNvGrpSpPr/>
          <p:nvPr/>
        </p:nvGrpSpPr>
        <p:grpSpPr>
          <a:xfrm>
            <a:off x="1155184" y="585798"/>
            <a:ext cx="9001416" cy="5289086"/>
            <a:chOff x="1155184" y="585798"/>
            <a:chExt cx="9001416" cy="528908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2E04C47-A8B9-4435-A4F7-F81CB125B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7" t="31088" r="22868" b="19663"/>
            <a:stretch/>
          </p:blipFill>
          <p:spPr>
            <a:xfrm>
              <a:off x="1458851" y="1107292"/>
              <a:ext cx="2558495" cy="177127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35E5ACE-91B8-4921-98BB-BB12AD69EA8A}"/>
                </a:ext>
              </a:extLst>
            </p:cNvPr>
            <p:cNvSpPr txBox="1"/>
            <p:nvPr/>
          </p:nvSpPr>
          <p:spPr>
            <a:xfrm>
              <a:off x="2272636" y="621595"/>
              <a:ext cx="930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PVCF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F208BD5-43E7-4A51-A04F-F6B7A57078A8}"/>
                </a:ext>
              </a:extLst>
            </p:cNvPr>
            <p:cNvSpPr/>
            <p:nvPr/>
          </p:nvSpPr>
          <p:spPr>
            <a:xfrm>
              <a:off x="1506562" y="906327"/>
              <a:ext cx="26687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Mw</a:t>
              </a:r>
              <a:r>
                <a:rPr lang="es-ES" sz="800" dirty="0">
                  <a:latin typeface="Arial" panose="020B0604020202020204" pitchFamily="34" charset="0"/>
                  <a:cs typeface="Arial" panose="020B0604020202020204" pitchFamily="34" charset="0"/>
                </a:rPr>
                <a:t>    Nx1h  Hx1h Isch1h Nx8h Hx8h Isch8h Pool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E1A0FDD-E7A7-4C3A-9DE6-5CA6FC93B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9" t="7939" r="22682" b="41981"/>
            <a:stretch/>
          </p:blipFill>
          <p:spPr>
            <a:xfrm>
              <a:off x="4481872" y="1107292"/>
              <a:ext cx="2567972" cy="173544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7DE3826-2BFC-452F-9B85-185C18DA61A8}"/>
                </a:ext>
              </a:extLst>
            </p:cNvPr>
            <p:cNvSpPr/>
            <p:nvPr/>
          </p:nvSpPr>
          <p:spPr>
            <a:xfrm>
              <a:off x="4528878" y="906327"/>
              <a:ext cx="25770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Mw</a:t>
              </a:r>
              <a:r>
                <a:rPr lang="es-ES" sz="800" dirty="0">
                  <a:latin typeface="Arial" panose="020B0604020202020204" pitchFamily="34" charset="0"/>
                  <a:cs typeface="Arial" panose="020B0604020202020204" pitchFamily="34" charset="0"/>
                </a:rPr>
                <a:t>    Nx1h   Hx1h  Isch1h  Nx8h  Hx8h  Isch8h Pool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E742B3F-CD56-430A-B201-CAE284A1CAEB}"/>
                </a:ext>
              </a:extLst>
            </p:cNvPr>
            <p:cNvSpPr txBox="1"/>
            <p:nvPr/>
          </p:nvSpPr>
          <p:spPr>
            <a:xfrm>
              <a:off x="5300396" y="621595"/>
              <a:ext cx="930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HL-1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B83E55C-F5E5-48F5-8740-660E872CC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8078" b="29055"/>
            <a:stretch/>
          </p:blipFill>
          <p:spPr>
            <a:xfrm>
              <a:off x="7507767" y="1113761"/>
              <a:ext cx="2558495" cy="164777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CD1BC97-515F-469C-9066-D505E0BACB42}"/>
                </a:ext>
              </a:extLst>
            </p:cNvPr>
            <p:cNvSpPr txBox="1"/>
            <p:nvPr/>
          </p:nvSpPr>
          <p:spPr>
            <a:xfrm>
              <a:off x="8321552" y="621595"/>
              <a:ext cx="930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HepG2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0EFB0B9-1E7A-4F6F-9FB7-196D51F878EA}"/>
                </a:ext>
              </a:extLst>
            </p:cNvPr>
            <p:cNvSpPr/>
            <p:nvPr/>
          </p:nvSpPr>
          <p:spPr>
            <a:xfrm>
              <a:off x="7484272" y="912796"/>
              <a:ext cx="26723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Mw</a:t>
              </a:r>
              <a:r>
                <a:rPr lang="es-ES" sz="800" dirty="0">
                  <a:latin typeface="Arial" panose="020B0604020202020204" pitchFamily="34" charset="0"/>
                  <a:cs typeface="Arial" panose="020B0604020202020204" pitchFamily="34" charset="0"/>
                </a:rPr>
                <a:t>    Nx1h  Hx1h Isch1h   Nx8h Hx8h  Isch8h Pool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7A1C3AA-204C-42CE-8FF3-A9458C929C8F}"/>
                </a:ext>
              </a:extLst>
            </p:cNvPr>
            <p:cNvSpPr txBox="1"/>
            <p:nvPr/>
          </p:nvSpPr>
          <p:spPr>
            <a:xfrm>
              <a:off x="2272636" y="3423325"/>
              <a:ext cx="930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Stellate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00FCF50-4260-46DD-A9D9-067D00CD7DC0}"/>
                </a:ext>
              </a:extLst>
            </p:cNvPr>
            <p:cNvSpPr txBox="1"/>
            <p:nvPr/>
          </p:nvSpPr>
          <p:spPr>
            <a:xfrm>
              <a:off x="5300396" y="3423325"/>
              <a:ext cx="930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HUVEC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65A1913-FAD9-499A-B9B6-9387C564A41C}"/>
                </a:ext>
              </a:extLst>
            </p:cNvPr>
            <p:cNvSpPr txBox="1"/>
            <p:nvPr/>
          </p:nvSpPr>
          <p:spPr>
            <a:xfrm>
              <a:off x="8321552" y="3394283"/>
              <a:ext cx="930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VSMC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6E6482D-ADF9-4072-80B3-DACF013B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1" t="4479" r="26440" b="47892"/>
            <a:stretch/>
          </p:blipFill>
          <p:spPr>
            <a:xfrm>
              <a:off x="1449575" y="3923664"/>
              <a:ext cx="2577047" cy="195122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D917F747-E84B-418D-B190-44EA43E58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8" t="28491" r="33846" b="16248"/>
            <a:stretch/>
          </p:blipFill>
          <p:spPr>
            <a:xfrm>
              <a:off x="4477335" y="3923663"/>
              <a:ext cx="2577047" cy="195122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B502ABA8-373C-4C76-BAD8-A0276FB87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5" t="28340" r="31366" b="16810"/>
            <a:stretch/>
          </p:blipFill>
          <p:spPr>
            <a:xfrm>
              <a:off x="7498491" y="3894621"/>
              <a:ext cx="2577047" cy="196529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AD01539F-EBE5-41DD-A8A0-0BB17931CD6E}"/>
                </a:ext>
              </a:extLst>
            </p:cNvPr>
            <p:cNvSpPr/>
            <p:nvPr/>
          </p:nvSpPr>
          <p:spPr>
            <a:xfrm>
              <a:off x="1457928" y="3710777"/>
              <a:ext cx="26687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Mw</a:t>
              </a:r>
              <a:r>
                <a:rPr lang="es-ES" sz="800" dirty="0">
                  <a:latin typeface="Arial" panose="020B0604020202020204" pitchFamily="34" charset="0"/>
                  <a:cs typeface="Arial" panose="020B0604020202020204" pitchFamily="34" charset="0"/>
                </a:rPr>
                <a:t>   Nx1h  Hx1h  Isch1h  Nx8h Hx8h  Isch8h   Pool</a:t>
              </a: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DBB44C9A-28CD-486A-A524-ACCF07F0D121}"/>
                </a:ext>
              </a:extLst>
            </p:cNvPr>
            <p:cNvSpPr/>
            <p:nvPr/>
          </p:nvSpPr>
          <p:spPr>
            <a:xfrm>
              <a:off x="4453610" y="3710777"/>
              <a:ext cx="25770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Mw</a:t>
              </a:r>
              <a:r>
                <a:rPr lang="es-ES" sz="800" dirty="0">
                  <a:latin typeface="Arial" panose="020B0604020202020204" pitchFamily="34" charset="0"/>
                  <a:cs typeface="Arial" panose="020B0604020202020204" pitchFamily="34" charset="0"/>
                </a:rPr>
                <a:t>   Nx1h  Hx1h  Isch1h  Nx8h Hx8h Isch8h Pool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F800A6D-D81B-4B37-97D5-6F4D08B23333}"/>
                </a:ext>
              </a:extLst>
            </p:cNvPr>
            <p:cNvSpPr/>
            <p:nvPr/>
          </p:nvSpPr>
          <p:spPr>
            <a:xfrm>
              <a:off x="7479588" y="3681735"/>
              <a:ext cx="26723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Mw</a:t>
              </a:r>
              <a:r>
                <a:rPr lang="es-ES" sz="800" dirty="0">
                  <a:latin typeface="Arial" panose="020B0604020202020204" pitchFamily="34" charset="0"/>
                  <a:cs typeface="Arial" panose="020B0604020202020204" pitchFamily="34" charset="0"/>
                </a:rPr>
                <a:t>  Nx1h  Hx1h Isch1h  Nx8h  Hx8h Isch8h  Pool</a:t>
              </a:r>
            </a:p>
          </p:txBody>
        </p:sp>
        <p:sp>
          <p:nvSpPr>
            <p:cNvPr id="22" name="Rectangle 46">
              <a:extLst>
                <a:ext uri="{FF2B5EF4-FFF2-40B4-BE49-F238E27FC236}">
                  <a16:creationId xmlns:a16="http://schemas.microsoft.com/office/drawing/2014/main" id="{EBF003AD-7FB9-4A4F-87A7-A9A678A8F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184" y="585798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3" name="Rectangle 46">
              <a:extLst>
                <a:ext uri="{FF2B5EF4-FFF2-40B4-BE49-F238E27FC236}">
                  <a16:creationId xmlns:a16="http://schemas.microsoft.com/office/drawing/2014/main" id="{5B87ACEB-4D26-42DC-9D5E-093E10B66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340" y="585798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4" name="Rectangle 46">
              <a:extLst>
                <a:ext uri="{FF2B5EF4-FFF2-40B4-BE49-F238E27FC236}">
                  <a16:creationId xmlns:a16="http://schemas.microsoft.com/office/drawing/2014/main" id="{E3A2E3C6-91F9-4BD3-8867-F34A2F005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6906" y="585798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" name="Rectangle 46">
              <a:extLst>
                <a:ext uri="{FF2B5EF4-FFF2-40B4-BE49-F238E27FC236}">
                  <a16:creationId xmlns:a16="http://schemas.microsoft.com/office/drawing/2014/main" id="{E1E3B1A3-2090-403E-A859-E606F8D93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184" y="3374245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6" name="Rectangle 46">
              <a:extLst>
                <a:ext uri="{FF2B5EF4-FFF2-40B4-BE49-F238E27FC236}">
                  <a16:creationId xmlns:a16="http://schemas.microsoft.com/office/drawing/2014/main" id="{BFE9707C-C2B1-415B-B7E6-F5227F626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340" y="3374245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7" name="Rectangle 46">
              <a:extLst>
                <a:ext uri="{FF2B5EF4-FFF2-40B4-BE49-F238E27FC236}">
                  <a16:creationId xmlns:a16="http://schemas.microsoft.com/office/drawing/2014/main" id="{4C9C3026-349A-4793-ADDA-6FC081270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554" y="3374245"/>
              <a:ext cx="32573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11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046552F-F391-4CAA-9DEF-1B19DB8D0705}"/>
              </a:ext>
            </a:extLst>
          </p:cNvPr>
          <p:cNvGrpSpPr/>
          <p:nvPr/>
        </p:nvGrpSpPr>
        <p:grpSpPr>
          <a:xfrm>
            <a:off x="16896" y="64305"/>
            <a:ext cx="12221380" cy="6448099"/>
            <a:chOff x="16896" y="64305"/>
            <a:chExt cx="12221380" cy="6448099"/>
          </a:xfrm>
        </p:grpSpPr>
        <p:sp>
          <p:nvSpPr>
            <p:cNvPr id="430" name="Text Box 2">
              <a:extLst>
                <a:ext uri="{FF2B5EF4-FFF2-40B4-BE49-F238E27FC236}">
                  <a16:creationId xmlns:a16="http://schemas.microsoft.com/office/drawing/2014/main" id="{5FDC944C-3686-475A-9DA7-0A41624EC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6" y="64305"/>
              <a:ext cx="291613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Supplemental</a:t>
              </a:r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 Figure 6</a:t>
              </a:r>
              <a:endParaRPr lang="es-ES" altLang="es-E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Line 45">
              <a:extLst>
                <a:ext uri="{FF2B5EF4-FFF2-40B4-BE49-F238E27FC236}">
                  <a16:creationId xmlns:a16="http://schemas.microsoft.com/office/drawing/2014/main" id="{A8A563F7-60FD-4A11-A46B-E98E7F18EC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3985" y="3126269"/>
              <a:ext cx="271065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Rectangle 43">
              <a:extLst>
                <a:ext uri="{FF2B5EF4-FFF2-40B4-BE49-F238E27FC236}">
                  <a16:creationId xmlns:a16="http://schemas.microsoft.com/office/drawing/2014/main" id="{D9587C2F-FAB0-4AD9-81DE-175CCB638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0641" y="3363618"/>
              <a:ext cx="7883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Normoxia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Rectangle 46">
              <a:extLst>
                <a:ext uri="{FF2B5EF4-FFF2-40B4-BE49-F238E27FC236}">
                  <a16:creationId xmlns:a16="http://schemas.microsoft.com/office/drawing/2014/main" id="{CC7CF981-6F1A-42DB-8204-DCD572464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578" y="3363618"/>
              <a:ext cx="82098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Hypoxia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Rectangle 49">
              <a:extLst>
                <a:ext uri="{FF2B5EF4-FFF2-40B4-BE49-F238E27FC236}">
                  <a16:creationId xmlns:a16="http://schemas.microsoft.com/office/drawing/2014/main" id="{A2467595-7952-4D3C-BF6E-E03A25006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2465" y="3363618"/>
              <a:ext cx="8098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Ischaemia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Rectangle 52">
              <a:extLst>
                <a:ext uri="{FF2B5EF4-FFF2-40B4-BE49-F238E27FC236}">
                  <a16:creationId xmlns:a16="http://schemas.microsoft.com/office/drawing/2014/main" id="{FA54CE65-E67C-46FA-A7BA-67EE6A48B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9974" y="3133007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Rectangle 70">
              <a:extLst>
                <a:ext uri="{FF2B5EF4-FFF2-40B4-BE49-F238E27FC236}">
                  <a16:creationId xmlns:a16="http://schemas.microsoft.com/office/drawing/2014/main" id="{06921193-2332-4149-AB4B-931E5B3D4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410" y="3133007"/>
              <a:ext cx="30394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Conector recto 426">
              <a:extLst>
                <a:ext uri="{FF2B5EF4-FFF2-40B4-BE49-F238E27FC236}">
                  <a16:creationId xmlns:a16="http://schemas.microsoft.com/office/drawing/2014/main" id="{BA0B1A96-18D7-47A1-A03D-2AC1B43552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93839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Rectangle 52">
              <a:extLst>
                <a:ext uri="{FF2B5EF4-FFF2-40B4-BE49-F238E27FC236}">
                  <a16:creationId xmlns:a16="http://schemas.microsoft.com/office/drawing/2014/main" id="{67BB5F16-6D02-4C72-9205-90B48C682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3576" y="3133007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2F243665-A28C-4383-91E8-865714D47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255" y="3133007"/>
              <a:ext cx="36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6" name="Conector recto 421">
              <a:extLst>
                <a:ext uri="{FF2B5EF4-FFF2-40B4-BE49-F238E27FC236}">
                  <a16:creationId xmlns:a16="http://schemas.microsoft.com/office/drawing/2014/main" id="{D3AD7653-E6F9-4E0F-AB6B-96D0F22D90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02534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52">
              <a:extLst>
                <a:ext uri="{FF2B5EF4-FFF2-40B4-BE49-F238E27FC236}">
                  <a16:creationId xmlns:a16="http://schemas.microsoft.com/office/drawing/2014/main" id="{E757CF5E-837A-4552-A215-61F8CCE04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066" y="3133007"/>
              <a:ext cx="3052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Rectangle 70">
              <a:extLst>
                <a:ext uri="{FF2B5EF4-FFF2-40B4-BE49-F238E27FC236}">
                  <a16:creationId xmlns:a16="http://schemas.microsoft.com/office/drawing/2014/main" id="{D9662FA5-D1D3-4690-B354-FBA45B3EE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298" y="3133007"/>
              <a:ext cx="4082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1" name="Conector recto 416">
              <a:extLst>
                <a:ext uri="{FF2B5EF4-FFF2-40B4-BE49-F238E27FC236}">
                  <a16:creationId xmlns:a16="http://schemas.microsoft.com/office/drawing/2014/main" id="{37694C3F-DFF1-4F94-8F62-719D9ED294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1264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Rectangle 43">
              <a:extLst>
                <a:ext uri="{FF2B5EF4-FFF2-40B4-BE49-F238E27FC236}">
                  <a16:creationId xmlns:a16="http://schemas.microsoft.com/office/drawing/2014/main" id="{E42527A3-21B6-4A37-B2B6-EA5C88607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222" y="656040"/>
              <a:ext cx="19687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ApoJ</a:t>
              </a: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(AUx10</a:t>
              </a:r>
              <a:r>
                <a:rPr kumimoji="0" lang="es-ES" altLang="es-ES" sz="12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 in HL-1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Line 66">
              <a:extLst>
                <a:ext uri="{FF2B5EF4-FFF2-40B4-BE49-F238E27FC236}">
                  <a16:creationId xmlns:a16="http://schemas.microsoft.com/office/drawing/2014/main" id="{EC4A7B98-523F-4932-A8D0-94ABC7B319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7915" y="3095773"/>
              <a:ext cx="0" cy="30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6" name="Line 67">
              <a:extLst>
                <a:ext uri="{FF2B5EF4-FFF2-40B4-BE49-F238E27FC236}">
                  <a16:creationId xmlns:a16="http://schemas.microsoft.com/office/drawing/2014/main" id="{96FAE269-9E59-4DCA-B8F4-4866B78F3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920" y="3125936"/>
              <a:ext cx="4230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7" name="Rectangle 68">
              <a:extLst>
                <a:ext uri="{FF2B5EF4-FFF2-40B4-BE49-F238E27FC236}">
                  <a16:creationId xmlns:a16="http://schemas.microsoft.com/office/drawing/2014/main" id="{5F74BC33-FFFD-4F44-A392-91DB7EDCC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1775" y="3056086"/>
              <a:ext cx="150592" cy="6985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2" name="Line 72">
              <a:extLst>
                <a:ext uri="{FF2B5EF4-FFF2-40B4-BE49-F238E27FC236}">
                  <a16:creationId xmlns:a16="http://schemas.microsoft.com/office/drawing/2014/main" id="{171E2693-51B6-491F-9C22-B7F45D18C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2548" y="3116411"/>
              <a:ext cx="0" cy="95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3" name="Line 73">
              <a:extLst>
                <a:ext uri="{FF2B5EF4-FFF2-40B4-BE49-F238E27FC236}">
                  <a16:creationId xmlns:a16="http://schemas.microsoft.com/office/drawing/2014/main" id="{B556233F-C933-4A0B-94B9-C6C3D8E4C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2012" y="3125936"/>
              <a:ext cx="4278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4" name="Rectangle 74">
              <a:extLst>
                <a:ext uri="{FF2B5EF4-FFF2-40B4-BE49-F238E27FC236}">
                  <a16:creationId xmlns:a16="http://schemas.microsoft.com/office/drawing/2014/main" id="{F5901C8E-8616-49FD-878A-1CAB6897D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7252" y="3075136"/>
              <a:ext cx="150592" cy="50800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9" name="Line 78">
              <a:extLst>
                <a:ext uri="{FF2B5EF4-FFF2-40B4-BE49-F238E27FC236}">
                  <a16:creationId xmlns:a16="http://schemas.microsoft.com/office/drawing/2014/main" id="{03554A9B-54EE-4171-ACCD-0AD373CA8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0547" y="3086248"/>
              <a:ext cx="0" cy="396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0" name="Line 79">
              <a:extLst>
                <a:ext uri="{FF2B5EF4-FFF2-40B4-BE49-F238E27FC236}">
                  <a16:creationId xmlns:a16="http://schemas.microsoft.com/office/drawing/2014/main" id="{D48306CD-6BF2-41A6-8B06-696D7E0999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8299" y="3125936"/>
              <a:ext cx="4278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1" name="Rectangle 80">
              <a:extLst>
                <a:ext uri="{FF2B5EF4-FFF2-40B4-BE49-F238E27FC236}">
                  <a16:creationId xmlns:a16="http://schemas.microsoft.com/office/drawing/2014/main" id="{0881837B-B988-4D43-97D2-E8971864A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250" y="3056086"/>
              <a:ext cx="150592" cy="69850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8" name="Line 120">
              <a:extLst>
                <a:ext uri="{FF2B5EF4-FFF2-40B4-BE49-F238E27FC236}">
                  <a16:creationId xmlns:a16="http://schemas.microsoft.com/office/drawing/2014/main" id="{EF1B7801-E6ED-497F-AB28-AC23EC3CB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4235" y="2956073"/>
              <a:ext cx="0" cy="1698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9" name="Line 121">
              <a:extLst>
                <a:ext uri="{FF2B5EF4-FFF2-40B4-BE49-F238E27FC236}">
                  <a16:creationId xmlns:a16="http://schemas.microsoft.com/office/drawing/2014/main" id="{56786E9C-30E1-4951-A620-2ABEF76E1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1988" y="3125936"/>
              <a:ext cx="4278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0" name="Rectangle 122">
              <a:extLst>
                <a:ext uri="{FF2B5EF4-FFF2-40B4-BE49-F238E27FC236}">
                  <a16:creationId xmlns:a16="http://schemas.microsoft.com/office/drawing/2014/main" id="{562937F1-5195-49BD-958F-B2514D31A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8938" y="2925911"/>
              <a:ext cx="150592" cy="200025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5" name="Line 126">
              <a:extLst>
                <a:ext uri="{FF2B5EF4-FFF2-40B4-BE49-F238E27FC236}">
                  <a16:creationId xmlns:a16="http://schemas.microsoft.com/office/drawing/2014/main" id="{1F55C804-5CC5-4DC7-8F43-956354CAC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7277" y="2806848"/>
              <a:ext cx="0" cy="3190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6" name="Line 127">
              <a:extLst>
                <a:ext uri="{FF2B5EF4-FFF2-40B4-BE49-F238E27FC236}">
                  <a16:creationId xmlns:a16="http://schemas.microsoft.com/office/drawing/2014/main" id="{21E43DB5-4745-411C-8EC8-DB800A166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742" y="3125936"/>
              <a:ext cx="4278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7" name="Rectangle 128">
              <a:extLst>
                <a:ext uri="{FF2B5EF4-FFF2-40B4-BE49-F238E27FC236}">
                  <a16:creationId xmlns:a16="http://schemas.microsoft.com/office/drawing/2014/main" id="{9A3E3D45-E17E-409C-8406-949F51539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981" y="2735411"/>
              <a:ext cx="150592" cy="390525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2" name="Line 132">
              <a:extLst>
                <a:ext uri="{FF2B5EF4-FFF2-40B4-BE49-F238E27FC236}">
                  <a16:creationId xmlns:a16="http://schemas.microsoft.com/office/drawing/2014/main" id="{1A837CAA-AEC0-456F-9CA0-5D7546F91D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1974" y="2856061"/>
              <a:ext cx="0" cy="2698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3" name="Line 133">
              <a:extLst>
                <a:ext uri="{FF2B5EF4-FFF2-40B4-BE49-F238E27FC236}">
                  <a16:creationId xmlns:a16="http://schemas.microsoft.com/office/drawing/2014/main" id="{F5D76E57-DC63-42CF-A2EE-952EF43F3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1438" y="3125936"/>
              <a:ext cx="4278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4" name="Rectangle 134">
              <a:extLst>
                <a:ext uri="{FF2B5EF4-FFF2-40B4-BE49-F238E27FC236}">
                  <a16:creationId xmlns:a16="http://schemas.microsoft.com/office/drawing/2014/main" id="{FADA86AE-5876-4123-BD87-3B6817A5B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6678" y="2744936"/>
              <a:ext cx="150592" cy="381000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Line 144">
              <a:extLst>
                <a:ext uri="{FF2B5EF4-FFF2-40B4-BE49-F238E27FC236}">
                  <a16:creationId xmlns:a16="http://schemas.microsoft.com/office/drawing/2014/main" id="{0D376DDF-0A93-4611-AD3B-06F8E135A4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9312" y="3125936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Rectangle 148">
              <a:extLst>
                <a:ext uri="{FF2B5EF4-FFF2-40B4-BE49-F238E27FC236}">
                  <a16:creationId xmlns:a16="http://schemas.microsoft.com/office/drawing/2014/main" id="{96243750-3EB5-4682-90A6-24B504D61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966" y="3008024"/>
              <a:ext cx="5923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ES" altLang="es-E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Line 149">
              <a:extLst>
                <a:ext uri="{FF2B5EF4-FFF2-40B4-BE49-F238E27FC236}">
                  <a16:creationId xmlns:a16="http://schemas.microsoft.com/office/drawing/2014/main" id="{3B290B9A-B7F2-44E1-A287-4C64252D28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9312" y="2856061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Rectangle 153">
              <a:extLst>
                <a:ext uri="{FF2B5EF4-FFF2-40B4-BE49-F238E27FC236}">
                  <a16:creationId xmlns:a16="http://schemas.microsoft.com/office/drawing/2014/main" id="{E257AEB9-A44D-4497-9001-A5D8FE422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560" y="2738149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Line 154">
              <a:extLst>
                <a:ext uri="{FF2B5EF4-FFF2-40B4-BE49-F238E27FC236}">
                  <a16:creationId xmlns:a16="http://schemas.microsoft.com/office/drawing/2014/main" id="{1CDB527E-4BAB-4185-91E0-6C8EEBE26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9312" y="2575073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Rectangle 158">
              <a:extLst>
                <a:ext uri="{FF2B5EF4-FFF2-40B4-BE49-F238E27FC236}">
                  <a16:creationId xmlns:a16="http://schemas.microsoft.com/office/drawing/2014/main" id="{BEEEDA8D-93C3-469C-863C-9B8469191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560" y="2458749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Line 159">
              <a:extLst>
                <a:ext uri="{FF2B5EF4-FFF2-40B4-BE49-F238E27FC236}">
                  <a16:creationId xmlns:a16="http://schemas.microsoft.com/office/drawing/2014/main" id="{FDAEDB0D-A6F3-47E2-8CD2-113A163D0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9312" y="2305198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Rectangle 163">
              <a:extLst>
                <a:ext uri="{FF2B5EF4-FFF2-40B4-BE49-F238E27FC236}">
                  <a16:creationId xmlns:a16="http://schemas.microsoft.com/office/drawing/2014/main" id="{5ADEB974-FC19-40CF-84A0-7618B888B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560" y="2188874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Line 164">
              <a:extLst>
                <a:ext uri="{FF2B5EF4-FFF2-40B4-BE49-F238E27FC236}">
                  <a16:creationId xmlns:a16="http://schemas.microsoft.com/office/drawing/2014/main" id="{15A76629-6FB4-41CA-9CED-0EF2A227BF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9312" y="2025798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" name="Rectangle 168">
              <a:extLst>
                <a:ext uri="{FF2B5EF4-FFF2-40B4-BE49-F238E27FC236}">
                  <a16:creationId xmlns:a16="http://schemas.microsoft.com/office/drawing/2014/main" id="{73D6FBB1-7307-47DE-9471-F886D84F9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560" y="1907886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Line 169">
              <a:extLst>
                <a:ext uri="{FF2B5EF4-FFF2-40B4-BE49-F238E27FC236}">
                  <a16:creationId xmlns:a16="http://schemas.microsoft.com/office/drawing/2014/main" id="{2C74DC96-DC3D-478B-83CB-56FDDEBB39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9312" y="1755923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6" name="Rectangle 173">
              <a:extLst>
                <a:ext uri="{FF2B5EF4-FFF2-40B4-BE49-F238E27FC236}">
                  <a16:creationId xmlns:a16="http://schemas.microsoft.com/office/drawing/2014/main" id="{8680E89D-7DED-400C-873C-645FB020B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560" y="1638011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Line 174">
              <a:extLst>
                <a:ext uri="{FF2B5EF4-FFF2-40B4-BE49-F238E27FC236}">
                  <a16:creationId xmlns:a16="http://schemas.microsoft.com/office/drawing/2014/main" id="{CF97CFB6-2998-4577-9C69-67FAC82CC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9312" y="1474936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8" name="Rectangle 178">
              <a:extLst>
                <a:ext uri="{FF2B5EF4-FFF2-40B4-BE49-F238E27FC236}">
                  <a16:creationId xmlns:a16="http://schemas.microsoft.com/office/drawing/2014/main" id="{E1892796-1FE3-41FB-B563-27A7DB480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560" y="1358611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Line 179">
              <a:extLst>
                <a:ext uri="{FF2B5EF4-FFF2-40B4-BE49-F238E27FC236}">
                  <a16:creationId xmlns:a16="http://schemas.microsoft.com/office/drawing/2014/main" id="{87AB04CD-8547-41FA-9AB0-9533DFDEAB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9312" y="1205061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0" name="Rectangle 181">
              <a:extLst>
                <a:ext uri="{FF2B5EF4-FFF2-40B4-BE49-F238E27FC236}">
                  <a16:creationId xmlns:a16="http://schemas.microsoft.com/office/drawing/2014/main" id="{5C2D7259-96A4-48D7-924F-E203AEEA5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560" y="1088736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Line 224">
              <a:extLst>
                <a:ext uri="{FF2B5EF4-FFF2-40B4-BE49-F238E27FC236}">
                  <a16:creationId xmlns:a16="http://schemas.microsoft.com/office/drawing/2014/main" id="{BEE4D1F5-71C4-4155-AB7A-B930E29AA2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407" y="3005286"/>
              <a:ext cx="0" cy="30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0" name="Line 225">
              <a:extLst>
                <a:ext uri="{FF2B5EF4-FFF2-40B4-BE49-F238E27FC236}">
                  <a16:creationId xmlns:a16="http://schemas.microsoft.com/office/drawing/2014/main" id="{3FF9A198-3410-4D2A-B7C0-4D8276730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1018" y="3005286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1" name="Rectangle 226">
              <a:extLst>
                <a:ext uri="{FF2B5EF4-FFF2-40B4-BE49-F238E27FC236}">
                  <a16:creationId xmlns:a16="http://schemas.microsoft.com/office/drawing/2014/main" id="{CBA48093-EB50-4DA8-BB22-BD329B4CF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679" y="3035448"/>
              <a:ext cx="146095" cy="904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>
                <a:solidFill>
                  <a:schemeClr val="lt1"/>
                </a:solidFill>
              </a:endParaRPr>
            </a:p>
          </p:txBody>
        </p:sp>
        <p:sp>
          <p:nvSpPr>
            <p:cNvPr id="106" name="Line 230">
              <a:extLst>
                <a:ext uri="{FF2B5EF4-FFF2-40B4-BE49-F238E27FC236}">
                  <a16:creationId xmlns:a16="http://schemas.microsoft.com/office/drawing/2014/main" id="{F36BC788-0F47-414B-B819-025A3BE87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3098" y="3016398"/>
              <a:ext cx="0" cy="190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7" name="Line 231">
              <a:extLst>
                <a:ext uri="{FF2B5EF4-FFF2-40B4-BE49-F238E27FC236}">
                  <a16:creationId xmlns:a16="http://schemas.microsoft.com/office/drawing/2014/main" id="{75415518-614C-40BD-A8D7-B5EF0A264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816" y="3016398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8" name="Rectangle 232">
              <a:extLst>
                <a:ext uri="{FF2B5EF4-FFF2-40B4-BE49-F238E27FC236}">
                  <a16:creationId xmlns:a16="http://schemas.microsoft.com/office/drawing/2014/main" id="{3346BD71-6327-48E2-84DD-0C0AF5055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3371" y="3035448"/>
              <a:ext cx="146095" cy="9048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3" name="Line 236">
              <a:extLst>
                <a:ext uri="{FF2B5EF4-FFF2-40B4-BE49-F238E27FC236}">
                  <a16:creationId xmlns:a16="http://schemas.microsoft.com/office/drawing/2014/main" id="{91459891-D462-4137-9220-5E7BC4073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6448" y="2995761"/>
              <a:ext cx="0" cy="396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4" name="Line 237">
              <a:extLst>
                <a:ext uri="{FF2B5EF4-FFF2-40B4-BE49-F238E27FC236}">
                  <a16:creationId xmlns:a16="http://schemas.microsoft.com/office/drawing/2014/main" id="{B4FC6A73-12BC-4D2D-833C-088ACCE04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2059" y="2995761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5" name="Rectangle 238">
              <a:extLst>
                <a:ext uri="{FF2B5EF4-FFF2-40B4-BE49-F238E27FC236}">
                  <a16:creationId xmlns:a16="http://schemas.microsoft.com/office/drawing/2014/main" id="{FA4D0A4F-D960-4682-84AD-FA511A4FF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6721" y="3035448"/>
              <a:ext cx="146095" cy="9048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1" name="Line 265">
              <a:extLst>
                <a:ext uri="{FF2B5EF4-FFF2-40B4-BE49-F238E27FC236}">
                  <a16:creationId xmlns:a16="http://schemas.microsoft.com/office/drawing/2014/main" id="{30E90F71-6EB3-4884-BA19-ADB39502E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3065" y="2856061"/>
              <a:ext cx="0" cy="269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2" name="Line 278">
              <a:extLst>
                <a:ext uri="{FF2B5EF4-FFF2-40B4-BE49-F238E27FC236}">
                  <a16:creationId xmlns:a16="http://schemas.microsoft.com/office/drawing/2014/main" id="{E4D1C9F5-71DC-4EDB-A50C-46C216B734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793" y="2595711"/>
              <a:ext cx="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3" name="Line 279">
              <a:extLst>
                <a:ext uri="{FF2B5EF4-FFF2-40B4-BE49-F238E27FC236}">
                  <a16:creationId xmlns:a16="http://schemas.microsoft.com/office/drawing/2014/main" id="{95961076-6DBF-4665-BDED-258BD99AA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8404" y="2595711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4" name="Rectangle 280">
              <a:extLst>
                <a:ext uri="{FF2B5EF4-FFF2-40B4-BE49-F238E27FC236}">
                  <a16:creationId xmlns:a16="http://schemas.microsoft.com/office/drawing/2014/main" id="{CD67A904-3428-4E21-8EFF-2D4D1C5F4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3065" y="2805261"/>
              <a:ext cx="146095" cy="3206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>
                <a:solidFill>
                  <a:schemeClr val="lt1"/>
                </a:solidFill>
              </a:endParaRPr>
            </a:p>
          </p:txBody>
        </p:sp>
        <p:sp>
          <p:nvSpPr>
            <p:cNvPr id="78" name="Line 284">
              <a:extLst>
                <a:ext uri="{FF2B5EF4-FFF2-40B4-BE49-F238E27FC236}">
                  <a16:creationId xmlns:a16="http://schemas.microsoft.com/office/drawing/2014/main" id="{301883A0-8E17-42E0-86A4-7726190ED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5171" y="1455886"/>
              <a:ext cx="0" cy="730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9" name="Line 285">
              <a:extLst>
                <a:ext uri="{FF2B5EF4-FFF2-40B4-BE49-F238E27FC236}">
                  <a16:creationId xmlns:a16="http://schemas.microsoft.com/office/drawing/2014/main" id="{E60A09F0-8BEA-41F6-B008-0F2BFC40E1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1889" y="1455886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0" name="Rectangle 286">
              <a:extLst>
                <a:ext uri="{FF2B5EF4-FFF2-40B4-BE49-F238E27FC236}">
                  <a16:creationId xmlns:a16="http://schemas.microsoft.com/office/drawing/2014/main" id="{70C08973-6F4A-407F-8316-1E819A46F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444" y="2186136"/>
              <a:ext cx="147202" cy="9398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4" name="Line 290">
              <a:extLst>
                <a:ext uri="{FF2B5EF4-FFF2-40B4-BE49-F238E27FC236}">
                  <a16:creationId xmlns:a16="http://schemas.microsoft.com/office/drawing/2014/main" id="{59187B53-D982-401F-9B0B-783ADFB77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90396" y="2695723"/>
              <a:ext cx="0" cy="1793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5" name="Line 291">
              <a:extLst>
                <a:ext uri="{FF2B5EF4-FFF2-40B4-BE49-F238E27FC236}">
                  <a16:creationId xmlns:a16="http://schemas.microsoft.com/office/drawing/2014/main" id="{EE76FF98-E7E1-437B-B2BE-F1558AAB3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6008" y="2695723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6" name="Rectangle 292">
              <a:extLst>
                <a:ext uri="{FF2B5EF4-FFF2-40B4-BE49-F238E27FC236}">
                  <a16:creationId xmlns:a16="http://schemas.microsoft.com/office/drawing/2014/main" id="{7C214927-B6D8-4B0A-A580-0CA70F7ED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0670" y="2875111"/>
              <a:ext cx="146095" cy="2508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7" name="Line 293">
              <a:extLst>
                <a:ext uri="{FF2B5EF4-FFF2-40B4-BE49-F238E27FC236}">
                  <a16:creationId xmlns:a16="http://schemas.microsoft.com/office/drawing/2014/main" id="{91D3A178-C02C-4EC2-B7B8-D1A5539E40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20670" y="2875111"/>
              <a:ext cx="0" cy="250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3" name="Line 297">
              <a:extLst>
                <a:ext uri="{FF2B5EF4-FFF2-40B4-BE49-F238E27FC236}">
                  <a16:creationId xmlns:a16="http://schemas.microsoft.com/office/drawing/2014/main" id="{7C43EA1E-E136-422B-9E87-171F87A152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6982" y="1205061"/>
              <a:ext cx="0" cy="1920875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>
                <a:solidFill>
                  <a:schemeClr val="lt1"/>
                </a:solidFill>
              </a:endParaRPr>
            </a:p>
          </p:txBody>
        </p:sp>
        <p:sp>
          <p:nvSpPr>
            <p:cNvPr id="432" name="Text Box 2">
              <a:extLst>
                <a:ext uri="{FF2B5EF4-FFF2-40B4-BE49-F238E27FC236}">
                  <a16:creationId xmlns:a16="http://schemas.microsoft.com/office/drawing/2014/main" id="{C0A4CF52-057C-415D-A1D1-0E1A26892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7342" y="738899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55" name="CuadroTexto 174">
              <a:extLst>
                <a:ext uri="{FF2B5EF4-FFF2-40B4-BE49-F238E27FC236}">
                  <a16:creationId xmlns:a16="http://schemas.microsoft.com/office/drawing/2014/main" id="{A2990A7F-4561-4131-A336-E26994111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4999" y="86571"/>
              <a:ext cx="307327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normoxia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Non-</a:t>
              </a: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normoxia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hypoxia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Non-</a:t>
              </a: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hypoxia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simulated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ischaemia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Non-</a:t>
              </a: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simulated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ischaemia</a:t>
              </a:r>
              <a:endParaRPr lang="es-ES" altLang="es-ES" sz="1000" b="1" dirty="0"/>
            </a:p>
          </p:txBody>
        </p:sp>
        <p:sp>
          <p:nvSpPr>
            <p:cNvPr id="556" name="Rectángulo 555">
              <a:extLst>
                <a:ext uri="{FF2B5EF4-FFF2-40B4-BE49-F238E27FC236}">
                  <a16:creationId xmlns:a16="http://schemas.microsoft.com/office/drawing/2014/main" id="{823DCAE3-2700-4B31-A4DC-E13320375235}"/>
                </a:ext>
              </a:extLst>
            </p:cNvPr>
            <p:cNvSpPr/>
            <p:nvPr/>
          </p:nvSpPr>
          <p:spPr bwMode="auto">
            <a:xfrm>
              <a:off x="9074124" y="148483"/>
              <a:ext cx="144462" cy="1079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57" name="Rectángulo 556">
              <a:extLst>
                <a:ext uri="{FF2B5EF4-FFF2-40B4-BE49-F238E27FC236}">
                  <a16:creationId xmlns:a16="http://schemas.microsoft.com/office/drawing/2014/main" id="{6A1114DF-D794-4273-9DEC-D9E5F6530223}"/>
                </a:ext>
              </a:extLst>
            </p:cNvPr>
            <p:cNvSpPr/>
            <p:nvPr/>
          </p:nvSpPr>
          <p:spPr bwMode="auto">
            <a:xfrm>
              <a:off x="9074124" y="300883"/>
              <a:ext cx="144462" cy="10795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558" name="Rectángulo 557">
              <a:extLst>
                <a:ext uri="{FF2B5EF4-FFF2-40B4-BE49-F238E27FC236}">
                  <a16:creationId xmlns:a16="http://schemas.microsoft.com/office/drawing/2014/main" id="{66E05A8A-EA75-4833-B707-05EC88C5C21B}"/>
                </a:ext>
              </a:extLst>
            </p:cNvPr>
            <p:cNvSpPr/>
            <p:nvPr/>
          </p:nvSpPr>
          <p:spPr bwMode="auto">
            <a:xfrm>
              <a:off x="9074124" y="461221"/>
              <a:ext cx="144462" cy="1095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559" name="Rectángulo 558">
              <a:extLst>
                <a:ext uri="{FF2B5EF4-FFF2-40B4-BE49-F238E27FC236}">
                  <a16:creationId xmlns:a16="http://schemas.microsoft.com/office/drawing/2014/main" id="{B4716CBB-59F1-4062-98D1-5AEB80C90E76}"/>
                </a:ext>
              </a:extLst>
            </p:cNvPr>
            <p:cNvSpPr/>
            <p:nvPr/>
          </p:nvSpPr>
          <p:spPr bwMode="auto">
            <a:xfrm>
              <a:off x="9074124" y="618125"/>
              <a:ext cx="144462" cy="107950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560" name="Rectángulo 559">
              <a:extLst>
                <a:ext uri="{FF2B5EF4-FFF2-40B4-BE49-F238E27FC236}">
                  <a16:creationId xmlns:a16="http://schemas.microsoft.com/office/drawing/2014/main" id="{4611E23A-0A20-43FD-BB15-804CB6B841B7}"/>
                </a:ext>
              </a:extLst>
            </p:cNvPr>
            <p:cNvSpPr/>
            <p:nvPr/>
          </p:nvSpPr>
          <p:spPr bwMode="auto">
            <a:xfrm>
              <a:off x="9074124" y="770525"/>
              <a:ext cx="144462" cy="1079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561" name="Rectángulo 560">
              <a:extLst>
                <a:ext uri="{FF2B5EF4-FFF2-40B4-BE49-F238E27FC236}">
                  <a16:creationId xmlns:a16="http://schemas.microsoft.com/office/drawing/2014/main" id="{64FEED9D-8F62-4503-99AE-F6EFD58B3CC0}"/>
                </a:ext>
              </a:extLst>
            </p:cNvPr>
            <p:cNvSpPr/>
            <p:nvPr/>
          </p:nvSpPr>
          <p:spPr bwMode="auto">
            <a:xfrm>
              <a:off x="9074124" y="930863"/>
              <a:ext cx="144462" cy="109537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40" name="Line 5">
              <a:extLst>
                <a:ext uri="{FF2B5EF4-FFF2-40B4-BE49-F238E27FC236}">
                  <a16:creationId xmlns:a16="http://schemas.microsoft.com/office/drawing/2014/main" id="{31151865-9621-4EF8-A548-BB7604FB88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33805" y="1196681"/>
              <a:ext cx="0" cy="1919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1" name="Line 6">
              <a:extLst>
                <a:ext uri="{FF2B5EF4-FFF2-40B4-BE49-F238E27FC236}">
                  <a16:creationId xmlns:a16="http://schemas.microsoft.com/office/drawing/2014/main" id="{71B83C55-396A-4976-9D77-AAF3A9584B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3115968"/>
              <a:ext cx="273574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2" name="Rectangle 10">
              <a:extLst>
                <a:ext uri="{FF2B5EF4-FFF2-40B4-BE49-F238E27FC236}">
                  <a16:creationId xmlns:a16="http://schemas.microsoft.com/office/drawing/2014/main" id="{963C530F-B370-40EE-AD43-DE3BB2DBD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408" y="3003256"/>
              <a:ext cx="592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ES" altLang="es-E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3" name="Line 11">
              <a:extLst>
                <a:ext uri="{FF2B5EF4-FFF2-40B4-BE49-F238E27FC236}">
                  <a16:creationId xmlns:a16="http://schemas.microsoft.com/office/drawing/2014/main" id="{02B8BAF9-F18C-4E1A-AD47-F778E56C5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2876256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4" name="Rectangle 15">
              <a:extLst>
                <a:ext uri="{FF2B5EF4-FFF2-40B4-BE49-F238E27FC236}">
                  <a16:creationId xmlns:a16="http://schemas.microsoft.com/office/drawing/2014/main" id="{3DB3188D-5CC3-4D00-8AB5-E73807CB7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001" y="2761956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5" name="Line 16">
              <a:extLst>
                <a:ext uri="{FF2B5EF4-FFF2-40B4-BE49-F238E27FC236}">
                  <a16:creationId xmlns:a16="http://schemas.microsoft.com/office/drawing/2014/main" id="{13B915AC-B006-4537-AF55-BC4967B9B6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2636543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6" name="Rectangle 20">
              <a:extLst>
                <a:ext uri="{FF2B5EF4-FFF2-40B4-BE49-F238E27FC236}">
                  <a16:creationId xmlns:a16="http://schemas.microsoft.com/office/drawing/2014/main" id="{0CBD355F-E7A7-485A-AFF1-033707EA9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001" y="2522243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7" name="Line 21">
              <a:extLst>
                <a:ext uri="{FF2B5EF4-FFF2-40B4-BE49-F238E27FC236}">
                  <a16:creationId xmlns:a16="http://schemas.microsoft.com/office/drawing/2014/main" id="{6C54B869-0915-415B-BF5E-C04270407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2396831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3" name="Rectangle 25">
              <a:extLst>
                <a:ext uri="{FF2B5EF4-FFF2-40B4-BE49-F238E27FC236}">
                  <a16:creationId xmlns:a16="http://schemas.microsoft.com/office/drawing/2014/main" id="{F681D40A-BF8D-4ED4-B4ED-AE4B30A2D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001" y="2282531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4" name="Line 26">
              <a:extLst>
                <a:ext uri="{FF2B5EF4-FFF2-40B4-BE49-F238E27FC236}">
                  <a16:creationId xmlns:a16="http://schemas.microsoft.com/office/drawing/2014/main" id="{FD92E9AC-4BD1-43A6-88BE-B0BB98569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2155531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5" name="Rectangle 30">
              <a:extLst>
                <a:ext uri="{FF2B5EF4-FFF2-40B4-BE49-F238E27FC236}">
                  <a16:creationId xmlns:a16="http://schemas.microsoft.com/office/drawing/2014/main" id="{AC1DC888-887C-4679-941C-9A9CBC19B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001" y="2042818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2" name="Line 31">
              <a:extLst>
                <a:ext uri="{FF2B5EF4-FFF2-40B4-BE49-F238E27FC236}">
                  <a16:creationId xmlns:a16="http://schemas.microsoft.com/office/drawing/2014/main" id="{73ED59E7-0450-4E8E-8F04-0EF2EE310E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1915818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3" name="Rectangle 35">
              <a:extLst>
                <a:ext uri="{FF2B5EF4-FFF2-40B4-BE49-F238E27FC236}">
                  <a16:creationId xmlns:a16="http://schemas.microsoft.com/office/drawing/2014/main" id="{5CBDEC37-B91D-4483-80B5-BC1314B9F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001" y="1803106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4" name="Line 36">
              <a:extLst>
                <a:ext uri="{FF2B5EF4-FFF2-40B4-BE49-F238E27FC236}">
                  <a16:creationId xmlns:a16="http://schemas.microsoft.com/office/drawing/2014/main" id="{27492B45-43FD-4685-8936-9DF59C5D98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1676106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5" name="Rectangle 40">
              <a:extLst>
                <a:ext uri="{FF2B5EF4-FFF2-40B4-BE49-F238E27FC236}">
                  <a16:creationId xmlns:a16="http://schemas.microsoft.com/office/drawing/2014/main" id="{035C43B4-AADE-4F38-A50C-615DF7DBC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001" y="1561806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6" name="Line 41">
              <a:extLst>
                <a:ext uri="{FF2B5EF4-FFF2-40B4-BE49-F238E27FC236}">
                  <a16:creationId xmlns:a16="http://schemas.microsoft.com/office/drawing/2014/main" id="{7F37D0E3-828E-447B-A9A2-37278E884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1436393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7" name="Rectangle 45">
              <a:extLst>
                <a:ext uri="{FF2B5EF4-FFF2-40B4-BE49-F238E27FC236}">
                  <a16:creationId xmlns:a16="http://schemas.microsoft.com/office/drawing/2014/main" id="{D6466217-0682-49FE-A12F-00DEB4B04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001" y="1322093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8" name="Line 46">
              <a:extLst>
                <a:ext uri="{FF2B5EF4-FFF2-40B4-BE49-F238E27FC236}">
                  <a16:creationId xmlns:a16="http://schemas.microsoft.com/office/drawing/2014/main" id="{2BAED5E8-B627-4483-8C57-C525FE216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135" y="1196681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9" name="Rectangle 48">
              <a:extLst>
                <a:ext uri="{FF2B5EF4-FFF2-40B4-BE49-F238E27FC236}">
                  <a16:creationId xmlns:a16="http://schemas.microsoft.com/office/drawing/2014/main" id="{EFB42D7B-0E15-461E-BA2E-7962841FE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001" y="1082381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0" name="Line 50">
              <a:extLst>
                <a:ext uri="{FF2B5EF4-FFF2-40B4-BE49-F238E27FC236}">
                  <a16:creationId xmlns:a16="http://schemas.microsoft.com/office/drawing/2014/main" id="{ADC001F5-BB5D-43BF-B33B-45BC533AED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3805" y="3115968"/>
              <a:ext cx="273574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51" name="Line 80">
              <a:extLst>
                <a:ext uri="{FF2B5EF4-FFF2-40B4-BE49-F238E27FC236}">
                  <a16:creationId xmlns:a16="http://schemas.microsoft.com/office/drawing/2014/main" id="{B12CABAF-240C-4DB6-BFA2-09587B7FE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5551" y="1615781"/>
              <a:ext cx="0" cy="1508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52" name="Line 81">
              <a:extLst>
                <a:ext uri="{FF2B5EF4-FFF2-40B4-BE49-F238E27FC236}">
                  <a16:creationId xmlns:a16="http://schemas.microsoft.com/office/drawing/2014/main" id="{45F0A461-78DF-4829-BE42-E5D52444E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1716" y="1615781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53" name="Rectangle 82">
              <a:extLst>
                <a:ext uri="{FF2B5EF4-FFF2-40B4-BE49-F238E27FC236}">
                  <a16:creationId xmlns:a16="http://schemas.microsoft.com/office/drawing/2014/main" id="{D9C3102C-75FB-43A8-AA3A-7880BD0F1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6603" y="1766593"/>
              <a:ext cx="157896" cy="13493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>
                <a:solidFill>
                  <a:schemeClr val="lt1"/>
                </a:solidFill>
              </a:endParaRPr>
            </a:p>
          </p:txBody>
        </p:sp>
        <p:sp>
          <p:nvSpPr>
            <p:cNvPr id="548" name="Line 86">
              <a:extLst>
                <a:ext uri="{FF2B5EF4-FFF2-40B4-BE49-F238E27FC236}">
                  <a16:creationId xmlns:a16="http://schemas.microsoft.com/office/drawing/2014/main" id="{34C2B95C-D8D2-4701-896A-F2ACB1C94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6885" y="1385593"/>
              <a:ext cx="0" cy="190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9" name="Line 87">
              <a:extLst>
                <a:ext uri="{FF2B5EF4-FFF2-40B4-BE49-F238E27FC236}">
                  <a16:creationId xmlns:a16="http://schemas.microsoft.com/office/drawing/2014/main" id="{C49C60B0-B699-4273-8E41-80328CA7C4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3050" y="1385593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50" name="Rectangle 88">
              <a:extLst>
                <a:ext uri="{FF2B5EF4-FFF2-40B4-BE49-F238E27FC236}">
                  <a16:creationId xmlns:a16="http://schemas.microsoft.com/office/drawing/2014/main" id="{F0B88C9C-796D-4730-AE48-C14D65FFE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7937" y="1576093"/>
              <a:ext cx="157896" cy="15398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5" name="Line 92">
              <a:extLst>
                <a:ext uri="{FF2B5EF4-FFF2-40B4-BE49-F238E27FC236}">
                  <a16:creationId xmlns:a16="http://schemas.microsoft.com/office/drawing/2014/main" id="{F3457DB6-376D-461C-81EC-5BF0C26A4B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8774" y="2325393"/>
              <a:ext cx="0" cy="412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" name="Line 93">
              <a:extLst>
                <a:ext uri="{FF2B5EF4-FFF2-40B4-BE49-F238E27FC236}">
                  <a16:creationId xmlns:a16="http://schemas.microsoft.com/office/drawing/2014/main" id="{8A5CAF1B-28D9-4D8C-9068-679E42CE9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4939" y="2325393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" name="Rectangle 94">
              <a:extLst>
                <a:ext uri="{FF2B5EF4-FFF2-40B4-BE49-F238E27FC236}">
                  <a16:creationId xmlns:a16="http://schemas.microsoft.com/office/drawing/2014/main" id="{B0367257-2151-4D19-BD44-0712F31D1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9826" y="2366668"/>
              <a:ext cx="157896" cy="7493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1" name="Line 85">
              <a:extLst>
                <a:ext uri="{FF2B5EF4-FFF2-40B4-BE49-F238E27FC236}">
                  <a16:creationId xmlns:a16="http://schemas.microsoft.com/office/drawing/2014/main" id="{524FB07B-40BC-4734-AB51-84BE6C0C2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7925" y="1766593"/>
              <a:ext cx="0" cy="1349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2" name="Line 98">
              <a:extLst>
                <a:ext uri="{FF2B5EF4-FFF2-40B4-BE49-F238E27FC236}">
                  <a16:creationId xmlns:a16="http://schemas.microsoft.com/office/drawing/2014/main" id="{DD33CF7D-478B-47E7-BB24-DA12C5A77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7925" y="1396706"/>
              <a:ext cx="0" cy="2889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3" name="Line 99">
              <a:extLst>
                <a:ext uri="{FF2B5EF4-FFF2-40B4-BE49-F238E27FC236}">
                  <a16:creationId xmlns:a16="http://schemas.microsoft.com/office/drawing/2014/main" id="{58C4AB0D-AFCA-4988-81F1-72FAA0320E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4090" y="1396706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4" name="Rectangle 100">
              <a:extLst>
                <a:ext uri="{FF2B5EF4-FFF2-40B4-BE49-F238E27FC236}">
                  <a16:creationId xmlns:a16="http://schemas.microsoft.com/office/drawing/2014/main" id="{07ED81F0-3338-42CF-975C-6C257D3B7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9276" y="1685631"/>
              <a:ext cx="157297" cy="1430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>
                <a:solidFill>
                  <a:schemeClr val="lt1"/>
                </a:solidFill>
              </a:endParaRPr>
            </a:p>
          </p:txBody>
        </p:sp>
        <p:sp>
          <p:nvSpPr>
            <p:cNvPr id="538" name="Line 104">
              <a:extLst>
                <a:ext uri="{FF2B5EF4-FFF2-40B4-BE49-F238E27FC236}">
                  <a16:creationId xmlns:a16="http://schemas.microsoft.com/office/drawing/2014/main" id="{A219E136-703F-4247-9373-914B5C198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19259" y="2036468"/>
              <a:ext cx="0" cy="698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9" name="Line 105">
              <a:extLst>
                <a:ext uri="{FF2B5EF4-FFF2-40B4-BE49-F238E27FC236}">
                  <a16:creationId xmlns:a16="http://schemas.microsoft.com/office/drawing/2014/main" id="{3B9F61D2-2A40-4523-9F09-43405A003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5424" y="2036468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0" name="Rectangle 106">
              <a:extLst>
                <a:ext uri="{FF2B5EF4-FFF2-40B4-BE49-F238E27FC236}">
                  <a16:creationId xmlns:a16="http://schemas.microsoft.com/office/drawing/2014/main" id="{101B1E6F-75AB-4975-8824-5591BF6E9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0311" y="2106318"/>
              <a:ext cx="157896" cy="10096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5" name="Line 110">
              <a:extLst>
                <a:ext uri="{FF2B5EF4-FFF2-40B4-BE49-F238E27FC236}">
                  <a16:creationId xmlns:a16="http://schemas.microsoft.com/office/drawing/2014/main" id="{EC989E4F-F76B-4E90-AF47-B8D9A23DD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26997" y="2266656"/>
              <a:ext cx="0" cy="1190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6" name="Line 111">
              <a:extLst>
                <a:ext uri="{FF2B5EF4-FFF2-40B4-BE49-F238E27FC236}">
                  <a16:creationId xmlns:a16="http://schemas.microsoft.com/office/drawing/2014/main" id="{C43D7743-A02B-40CC-BC86-7B36BB701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13162" y="2266656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7" name="Rectangle 112">
              <a:extLst>
                <a:ext uri="{FF2B5EF4-FFF2-40B4-BE49-F238E27FC236}">
                  <a16:creationId xmlns:a16="http://schemas.microsoft.com/office/drawing/2014/main" id="{0D3FFB8B-B463-403E-ABDB-C3467DBD3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8049" y="2385718"/>
              <a:ext cx="157896" cy="7302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2" name="Line 174">
              <a:extLst>
                <a:ext uri="{FF2B5EF4-FFF2-40B4-BE49-F238E27FC236}">
                  <a16:creationId xmlns:a16="http://schemas.microsoft.com/office/drawing/2014/main" id="{CC64A1B5-183C-436E-BDD1-7F7AF5447B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6005" y="3046118"/>
              <a:ext cx="0" cy="95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3" name="Line 175">
              <a:extLst>
                <a:ext uri="{FF2B5EF4-FFF2-40B4-BE49-F238E27FC236}">
                  <a16:creationId xmlns:a16="http://schemas.microsoft.com/office/drawing/2014/main" id="{EB48058D-7689-4ECD-8A20-30B98C5A5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92170" y="3046118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4" name="Rectangle 176">
              <a:extLst>
                <a:ext uri="{FF2B5EF4-FFF2-40B4-BE49-F238E27FC236}">
                  <a16:creationId xmlns:a16="http://schemas.microsoft.com/office/drawing/2014/main" id="{C8A9AB28-9407-4C78-BBB7-40C688C67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879" y="3055643"/>
              <a:ext cx="134251" cy="60325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9" name="Line 180">
              <a:extLst>
                <a:ext uri="{FF2B5EF4-FFF2-40B4-BE49-F238E27FC236}">
                  <a16:creationId xmlns:a16="http://schemas.microsoft.com/office/drawing/2014/main" id="{74973255-23D0-4E7D-BFB1-40EA2B533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4587" y="3027068"/>
              <a:ext cx="0" cy="190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0" name="Line 181">
              <a:extLst>
                <a:ext uri="{FF2B5EF4-FFF2-40B4-BE49-F238E27FC236}">
                  <a16:creationId xmlns:a16="http://schemas.microsoft.com/office/drawing/2014/main" id="{E6993EDC-9B39-47D3-A636-21A0ACD0C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0752" y="3027068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1" name="Rectangle 182">
              <a:extLst>
                <a:ext uri="{FF2B5EF4-FFF2-40B4-BE49-F238E27FC236}">
                  <a16:creationId xmlns:a16="http://schemas.microsoft.com/office/drawing/2014/main" id="{37E25AD0-069D-4605-9A52-FBA7C214A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461" y="3046118"/>
              <a:ext cx="134251" cy="69850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6" name="Line 186">
              <a:extLst>
                <a:ext uri="{FF2B5EF4-FFF2-40B4-BE49-F238E27FC236}">
                  <a16:creationId xmlns:a16="http://schemas.microsoft.com/office/drawing/2014/main" id="{E5AB2BC6-18E5-4A68-B9D0-9584077EF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6245" y="3012329"/>
              <a:ext cx="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7" name="Line 187">
              <a:extLst>
                <a:ext uri="{FF2B5EF4-FFF2-40B4-BE49-F238E27FC236}">
                  <a16:creationId xmlns:a16="http://schemas.microsoft.com/office/drawing/2014/main" id="{1F75A2AE-1F92-4599-A16E-924715E50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2410" y="3012329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8" name="Rectangle 188">
              <a:extLst>
                <a:ext uri="{FF2B5EF4-FFF2-40B4-BE49-F238E27FC236}">
                  <a16:creationId xmlns:a16="http://schemas.microsoft.com/office/drawing/2014/main" id="{5F7AD4AB-FCB9-44E6-B958-558F18BAE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119" y="3027068"/>
              <a:ext cx="134251" cy="88900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3" name="Line 192">
              <a:extLst>
                <a:ext uri="{FF2B5EF4-FFF2-40B4-BE49-F238E27FC236}">
                  <a16:creationId xmlns:a16="http://schemas.microsoft.com/office/drawing/2014/main" id="{899BAD2C-3AB9-4F36-AE4C-04842A11C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723" y="3027068"/>
              <a:ext cx="0" cy="285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4" name="Line 193">
              <a:extLst>
                <a:ext uri="{FF2B5EF4-FFF2-40B4-BE49-F238E27FC236}">
                  <a16:creationId xmlns:a16="http://schemas.microsoft.com/office/drawing/2014/main" id="{24C4B8D7-7B85-421D-9DDD-A894A82FF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1888" y="3027068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5" name="Rectangle 194">
              <a:extLst>
                <a:ext uri="{FF2B5EF4-FFF2-40B4-BE49-F238E27FC236}">
                  <a16:creationId xmlns:a16="http://schemas.microsoft.com/office/drawing/2014/main" id="{150452AB-8EC6-4E43-9EA6-C0492ED11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597" y="3055643"/>
              <a:ext cx="134251" cy="60325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0" name="Line 198">
              <a:extLst>
                <a:ext uri="{FF2B5EF4-FFF2-40B4-BE49-F238E27FC236}">
                  <a16:creationId xmlns:a16="http://schemas.microsoft.com/office/drawing/2014/main" id="{B5B96A8E-C1DC-4EF3-922D-773670FF84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8992" y="3027068"/>
              <a:ext cx="0" cy="285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1" name="Line 199">
              <a:extLst>
                <a:ext uri="{FF2B5EF4-FFF2-40B4-BE49-F238E27FC236}">
                  <a16:creationId xmlns:a16="http://schemas.microsoft.com/office/drawing/2014/main" id="{09204B14-65D8-4D8B-8E5E-73A4EBE4C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157" y="3027068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2" name="Rectangle 200">
              <a:extLst>
                <a:ext uri="{FF2B5EF4-FFF2-40B4-BE49-F238E27FC236}">
                  <a16:creationId xmlns:a16="http://schemas.microsoft.com/office/drawing/2014/main" id="{3D18A009-263F-49FF-9CA2-E6E198F47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1866" y="3055643"/>
              <a:ext cx="134251" cy="60325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7" name="Line 204">
              <a:extLst>
                <a:ext uri="{FF2B5EF4-FFF2-40B4-BE49-F238E27FC236}">
                  <a16:creationId xmlns:a16="http://schemas.microsoft.com/office/drawing/2014/main" id="{5FE6BCF2-E3D3-458E-8BE9-55C9AFC0FC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81275" y="2885780"/>
              <a:ext cx="0" cy="206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8" name="Line 205">
              <a:extLst>
                <a:ext uri="{FF2B5EF4-FFF2-40B4-BE49-F238E27FC236}">
                  <a16:creationId xmlns:a16="http://schemas.microsoft.com/office/drawing/2014/main" id="{B91F4F39-4BBB-46B7-A953-C23DA1E03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7440" y="2885780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9" name="Rectangle 206">
              <a:extLst>
                <a:ext uri="{FF2B5EF4-FFF2-40B4-BE49-F238E27FC236}">
                  <a16:creationId xmlns:a16="http://schemas.microsoft.com/office/drawing/2014/main" id="{63183C92-9368-419E-A3BE-1CC062C01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4149" y="2906418"/>
              <a:ext cx="134251" cy="209550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3" name="Rectangle 43">
              <a:extLst>
                <a:ext uri="{FF2B5EF4-FFF2-40B4-BE49-F238E27FC236}">
                  <a16:creationId xmlns:a16="http://schemas.microsoft.com/office/drawing/2014/main" id="{86764A8D-513F-4C3A-97D2-CBAC4D825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5469" y="3363618"/>
              <a:ext cx="7883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Normoxia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4" name="Rectangle 46">
              <a:extLst>
                <a:ext uri="{FF2B5EF4-FFF2-40B4-BE49-F238E27FC236}">
                  <a16:creationId xmlns:a16="http://schemas.microsoft.com/office/drawing/2014/main" id="{E363ECA3-A73B-45E1-AF9C-1EED95DA8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9280" y="3363618"/>
              <a:ext cx="8632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Hypoxia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5" name="Rectangle 49">
              <a:extLst>
                <a:ext uri="{FF2B5EF4-FFF2-40B4-BE49-F238E27FC236}">
                  <a16:creationId xmlns:a16="http://schemas.microsoft.com/office/drawing/2014/main" id="{95D626C5-E863-4365-8889-7CB23F5E9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7291" y="3363618"/>
              <a:ext cx="8098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Ischaemia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6" name="Rectangle 52">
              <a:extLst>
                <a:ext uri="{FF2B5EF4-FFF2-40B4-BE49-F238E27FC236}">
                  <a16:creationId xmlns:a16="http://schemas.microsoft.com/office/drawing/2014/main" id="{6D6506EA-192D-4CAA-95A1-CE2F2624F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1355" y="3133007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7" name="Rectangle 70">
              <a:extLst>
                <a:ext uri="{FF2B5EF4-FFF2-40B4-BE49-F238E27FC236}">
                  <a16:creationId xmlns:a16="http://schemas.microsoft.com/office/drawing/2014/main" id="{77703B80-2527-42BE-8ED8-783689E96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9791" y="3133007"/>
              <a:ext cx="30394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508" name="Conector recto 426">
              <a:extLst>
                <a:ext uri="{FF2B5EF4-FFF2-40B4-BE49-F238E27FC236}">
                  <a16:creationId xmlns:a16="http://schemas.microsoft.com/office/drawing/2014/main" id="{C0084D9A-A695-48E3-91C2-F7D5BA23B6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68665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9" name="Rectangle 52">
              <a:extLst>
                <a:ext uri="{FF2B5EF4-FFF2-40B4-BE49-F238E27FC236}">
                  <a16:creationId xmlns:a16="http://schemas.microsoft.com/office/drawing/2014/main" id="{255F466F-0AAE-4F67-9E24-B4B74A70E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4957" y="3133007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0" name="Rectangle 70">
              <a:extLst>
                <a:ext uri="{FF2B5EF4-FFF2-40B4-BE49-F238E27FC236}">
                  <a16:creationId xmlns:a16="http://schemas.microsoft.com/office/drawing/2014/main" id="{B5884F22-9778-4023-B053-70628F00C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6636" y="3133007"/>
              <a:ext cx="36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511" name="Conector recto 421">
              <a:extLst>
                <a:ext uri="{FF2B5EF4-FFF2-40B4-BE49-F238E27FC236}">
                  <a16:creationId xmlns:a16="http://schemas.microsoft.com/office/drawing/2014/main" id="{DC59ED04-51A5-4BBF-8C17-AE974FEDEB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77361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" name="Rectangle 52">
              <a:extLst>
                <a:ext uri="{FF2B5EF4-FFF2-40B4-BE49-F238E27FC236}">
                  <a16:creationId xmlns:a16="http://schemas.microsoft.com/office/drawing/2014/main" id="{A2733857-3C6E-4947-AD48-5713E41BF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836" y="3133007"/>
              <a:ext cx="3052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" name="Rectangle 70">
              <a:extLst>
                <a:ext uri="{FF2B5EF4-FFF2-40B4-BE49-F238E27FC236}">
                  <a16:creationId xmlns:a16="http://schemas.microsoft.com/office/drawing/2014/main" id="{2175E153-D9DF-40B1-B3B9-3F56BC83C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679" y="3133007"/>
              <a:ext cx="40822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514" name="Conector recto 416">
              <a:extLst>
                <a:ext uri="{FF2B5EF4-FFF2-40B4-BE49-F238E27FC236}">
                  <a16:creationId xmlns:a16="http://schemas.microsoft.com/office/drawing/2014/main" id="{59FCA8CA-DCDB-4605-9589-17E6312BA6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6092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5" name="Rectangle 43">
              <a:extLst>
                <a:ext uri="{FF2B5EF4-FFF2-40B4-BE49-F238E27FC236}">
                  <a16:creationId xmlns:a16="http://schemas.microsoft.com/office/drawing/2014/main" id="{0BA5099E-622B-4D6A-AFB1-B461EB6C3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8461" y="656040"/>
              <a:ext cx="19687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ApoJ</a:t>
              </a: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(AUx10</a:t>
              </a:r>
              <a:r>
                <a:rPr kumimoji="0" lang="es-ES" altLang="es-ES" sz="12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 in HepG2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6" name="Text Box 2">
              <a:extLst>
                <a:ext uri="{FF2B5EF4-FFF2-40B4-BE49-F238E27FC236}">
                  <a16:creationId xmlns:a16="http://schemas.microsoft.com/office/drawing/2014/main" id="{B3AE790A-7209-40CC-8E40-97A0EA379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0403" y="722410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1106" name="Conector recto 1105">
              <a:extLst>
                <a:ext uri="{FF2B5EF4-FFF2-40B4-BE49-F238E27FC236}">
                  <a16:creationId xmlns:a16="http://schemas.microsoft.com/office/drawing/2014/main" id="{4CD504AD-75BF-4F95-B042-D094C43818D2}"/>
                </a:ext>
              </a:extLst>
            </p:cNvPr>
            <p:cNvCxnSpPr/>
            <p:nvPr/>
          </p:nvCxnSpPr>
          <p:spPr bwMode="auto">
            <a:xfrm>
              <a:off x="6810530" y="1481597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Conector recto 1109">
              <a:extLst>
                <a:ext uri="{FF2B5EF4-FFF2-40B4-BE49-F238E27FC236}">
                  <a16:creationId xmlns:a16="http://schemas.microsoft.com/office/drawing/2014/main" id="{FA67D388-111A-4145-BB4E-734D900E6DAF}"/>
                </a:ext>
              </a:extLst>
            </p:cNvPr>
            <p:cNvCxnSpPr/>
            <p:nvPr/>
          </p:nvCxnSpPr>
          <p:spPr bwMode="auto">
            <a:xfrm>
              <a:off x="7198176" y="1306890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Conector recto 1112">
              <a:extLst>
                <a:ext uri="{FF2B5EF4-FFF2-40B4-BE49-F238E27FC236}">
                  <a16:creationId xmlns:a16="http://schemas.microsoft.com/office/drawing/2014/main" id="{2EA1ADBB-DFA4-46E7-A648-B7B57FC3C9A4}"/>
                </a:ext>
              </a:extLst>
            </p:cNvPr>
            <p:cNvCxnSpPr/>
            <p:nvPr/>
          </p:nvCxnSpPr>
          <p:spPr bwMode="auto">
            <a:xfrm>
              <a:off x="7703356" y="1316895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Conector recto 1115">
              <a:extLst>
                <a:ext uri="{FF2B5EF4-FFF2-40B4-BE49-F238E27FC236}">
                  <a16:creationId xmlns:a16="http://schemas.microsoft.com/office/drawing/2014/main" id="{8D559758-60E8-47AB-A19D-8042035EA75D}"/>
                </a:ext>
              </a:extLst>
            </p:cNvPr>
            <p:cNvCxnSpPr/>
            <p:nvPr/>
          </p:nvCxnSpPr>
          <p:spPr bwMode="auto">
            <a:xfrm>
              <a:off x="8080143" y="1971871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9" name="Conector recto 1118">
              <a:extLst>
                <a:ext uri="{FF2B5EF4-FFF2-40B4-BE49-F238E27FC236}">
                  <a16:creationId xmlns:a16="http://schemas.microsoft.com/office/drawing/2014/main" id="{C9354673-E07D-4564-A006-7440A9E4DFA9}"/>
                </a:ext>
              </a:extLst>
            </p:cNvPr>
            <p:cNvCxnSpPr/>
            <p:nvPr/>
          </p:nvCxnSpPr>
          <p:spPr bwMode="auto">
            <a:xfrm>
              <a:off x="8609269" y="2267008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2" name="Conector recto 1121">
              <a:extLst>
                <a:ext uri="{FF2B5EF4-FFF2-40B4-BE49-F238E27FC236}">
                  <a16:creationId xmlns:a16="http://schemas.microsoft.com/office/drawing/2014/main" id="{C2F08660-1A50-47C8-BED6-438249F0C61C}"/>
                </a:ext>
              </a:extLst>
            </p:cNvPr>
            <p:cNvCxnSpPr/>
            <p:nvPr/>
          </p:nvCxnSpPr>
          <p:spPr bwMode="auto">
            <a:xfrm>
              <a:off x="8988529" y="2217904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0" name="Line 259">
              <a:extLst>
                <a:ext uri="{FF2B5EF4-FFF2-40B4-BE49-F238E27FC236}">
                  <a16:creationId xmlns:a16="http://schemas.microsoft.com/office/drawing/2014/main" id="{90253E5A-D183-41E0-BD94-A2B5A0E39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2529" y="5923730"/>
              <a:ext cx="0" cy="30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61" name="Line 260">
              <a:extLst>
                <a:ext uri="{FF2B5EF4-FFF2-40B4-BE49-F238E27FC236}">
                  <a16:creationId xmlns:a16="http://schemas.microsoft.com/office/drawing/2014/main" id="{79652A74-FFC5-4ED8-A1BE-7631A9097B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140" y="5923730"/>
              <a:ext cx="2877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62" name="Rectangle 261">
              <a:extLst>
                <a:ext uri="{FF2B5EF4-FFF2-40B4-BE49-F238E27FC236}">
                  <a16:creationId xmlns:a16="http://schemas.microsoft.com/office/drawing/2014/main" id="{A1BDE61C-7759-4EA6-9104-342CF4AB4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233" y="5953892"/>
              <a:ext cx="150592" cy="119063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7" name="Line 265">
              <a:extLst>
                <a:ext uri="{FF2B5EF4-FFF2-40B4-BE49-F238E27FC236}">
                  <a16:creationId xmlns:a16="http://schemas.microsoft.com/office/drawing/2014/main" id="{50217F48-751B-4F0D-B4F7-171D33760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803" y="5933255"/>
              <a:ext cx="0" cy="396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8" name="Line 266">
              <a:extLst>
                <a:ext uri="{FF2B5EF4-FFF2-40B4-BE49-F238E27FC236}">
                  <a16:creationId xmlns:a16="http://schemas.microsoft.com/office/drawing/2014/main" id="{99A31073-14C9-428D-A34B-9608FF112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3968" y="5933255"/>
              <a:ext cx="2766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9" name="Rectangle 267">
              <a:extLst>
                <a:ext uri="{FF2B5EF4-FFF2-40B4-BE49-F238E27FC236}">
                  <a16:creationId xmlns:a16="http://schemas.microsoft.com/office/drawing/2014/main" id="{60D5D790-B756-4B8A-BB64-CA5A00927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506" y="5972942"/>
              <a:ext cx="150592" cy="100013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4" name="Line 271">
              <a:extLst>
                <a:ext uri="{FF2B5EF4-FFF2-40B4-BE49-F238E27FC236}">
                  <a16:creationId xmlns:a16="http://schemas.microsoft.com/office/drawing/2014/main" id="{F7C08BC2-E097-4D39-864B-DC833EAC4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773" y="5912617"/>
              <a:ext cx="0" cy="412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5" name="Line 272">
              <a:extLst>
                <a:ext uri="{FF2B5EF4-FFF2-40B4-BE49-F238E27FC236}">
                  <a16:creationId xmlns:a16="http://schemas.microsoft.com/office/drawing/2014/main" id="{1942B775-A01C-41B8-89C3-C57B6ECA09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0938" y="5912617"/>
              <a:ext cx="2766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6" name="Rectangle 273">
              <a:extLst>
                <a:ext uri="{FF2B5EF4-FFF2-40B4-BE49-F238E27FC236}">
                  <a16:creationId xmlns:a16="http://schemas.microsoft.com/office/drawing/2014/main" id="{3203A8A3-D9DC-40AB-9571-286C54A25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9477" y="5953892"/>
              <a:ext cx="150592" cy="119063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1" name="Line 277">
              <a:extLst>
                <a:ext uri="{FF2B5EF4-FFF2-40B4-BE49-F238E27FC236}">
                  <a16:creationId xmlns:a16="http://schemas.microsoft.com/office/drawing/2014/main" id="{0B8B6397-8672-4ADF-8197-806F69919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5237" y="5953892"/>
              <a:ext cx="0" cy="30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2" name="Line 278">
              <a:extLst>
                <a:ext uri="{FF2B5EF4-FFF2-40B4-BE49-F238E27FC236}">
                  <a16:creationId xmlns:a16="http://schemas.microsoft.com/office/drawing/2014/main" id="{E8C96CFF-1784-4FC8-9256-B21A83D01D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0848" y="5953892"/>
              <a:ext cx="2877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3" name="Rectangle 279">
              <a:extLst>
                <a:ext uri="{FF2B5EF4-FFF2-40B4-BE49-F238E27FC236}">
                  <a16:creationId xmlns:a16="http://schemas.microsoft.com/office/drawing/2014/main" id="{D9044F6F-FD96-488D-B213-8771FD33F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940" y="5984055"/>
              <a:ext cx="150592" cy="8890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8" name="Line 283">
              <a:extLst>
                <a:ext uri="{FF2B5EF4-FFF2-40B4-BE49-F238E27FC236}">
                  <a16:creationId xmlns:a16="http://schemas.microsoft.com/office/drawing/2014/main" id="{6D638BA1-6D6E-4265-AAD6-249198E1BA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2207" y="5933255"/>
              <a:ext cx="0" cy="30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9" name="Line 284">
              <a:extLst>
                <a:ext uri="{FF2B5EF4-FFF2-40B4-BE49-F238E27FC236}">
                  <a16:creationId xmlns:a16="http://schemas.microsoft.com/office/drawing/2014/main" id="{2DE7A19B-D1E8-45E9-8641-8E9257948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8372" y="5933255"/>
              <a:ext cx="2766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50" name="Rectangle 285">
              <a:extLst>
                <a:ext uri="{FF2B5EF4-FFF2-40B4-BE49-F238E27FC236}">
                  <a16:creationId xmlns:a16="http://schemas.microsoft.com/office/drawing/2014/main" id="{14D43F91-69FF-4BD8-84E1-5CF97852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911" y="5963417"/>
              <a:ext cx="150592" cy="109538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5" name="Line 289">
              <a:extLst>
                <a:ext uri="{FF2B5EF4-FFF2-40B4-BE49-F238E27FC236}">
                  <a16:creationId xmlns:a16="http://schemas.microsoft.com/office/drawing/2014/main" id="{A77C307A-9208-46AE-BAC8-F942C8B18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026" y="5884042"/>
              <a:ext cx="0" cy="492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6" name="Line 290">
              <a:extLst>
                <a:ext uri="{FF2B5EF4-FFF2-40B4-BE49-F238E27FC236}">
                  <a16:creationId xmlns:a16="http://schemas.microsoft.com/office/drawing/2014/main" id="{B94D7823-769C-4FD3-9CDD-249A1AF52D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1191" y="5884042"/>
              <a:ext cx="2766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7" name="Rectangle 291">
              <a:extLst>
                <a:ext uri="{FF2B5EF4-FFF2-40B4-BE49-F238E27FC236}">
                  <a16:creationId xmlns:a16="http://schemas.microsoft.com/office/drawing/2014/main" id="{7C188D03-CF34-4162-9791-33E0E498A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730" y="5933255"/>
              <a:ext cx="150592" cy="139700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87" name="Line 300">
              <a:extLst>
                <a:ext uri="{FF2B5EF4-FFF2-40B4-BE49-F238E27FC236}">
                  <a16:creationId xmlns:a16="http://schemas.microsoft.com/office/drawing/2014/main" id="{C1D700FC-98FC-493F-8117-5BCCD8A82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4610" y="4150890"/>
              <a:ext cx="0" cy="1919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88" name="Line 301">
              <a:extLst>
                <a:ext uri="{FF2B5EF4-FFF2-40B4-BE49-F238E27FC236}">
                  <a16:creationId xmlns:a16="http://schemas.microsoft.com/office/drawing/2014/main" id="{9BB2AAD1-5C55-4615-BF49-FFDC76A53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6940" y="6070177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90" name="Rectangle 305">
              <a:extLst>
                <a:ext uri="{FF2B5EF4-FFF2-40B4-BE49-F238E27FC236}">
                  <a16:creationId xmlns:a16="http://schemas.microsoft.com/office/drawing/2014/main" id="{6E957E0D-2D9E-4626-A234-4AEFBFA7B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45" y="5970631"/>
              <a:ext cx="5923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ES" altLang="es-E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1" name="Line 306">
              <a:extLst>
                <a:ext uri="{FF2B5EF4-FFF2-40B4-BE49-F238E27FC236}">
                  <a16:creationId xmlns:a16="http://schemas.microsoft.com/office/drawing/2014/main" id="{09D48EE2-494D-414C-A471-2FE9FF7F28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6940" y="5690765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93" name="Rectangle 310">
              <a:extLst>
                <a:ext uri="{FF2B5EF4-FFF2-40B4-BE49-F238E27FC236}">
                  <a16:creationId xmlns:a16="http://schemas.microsoft.com/office/drawing/2014/main" id="{9AE0E846-CB0D-4DFE-9248-666BD0379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339" y="5589631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4" name="Line 311">
              <a:extLst>
                <a:ext uri="{FF2B5EF4-FFF2-40B4-BE49-F238E27FC236}">
                  <a16:creationId xmlns:a16="http://schemas.microsoft.com/office/drawing/2014/main" id="{883716D1-82C2-4718-93C7-28DEB2CEFE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6940" y="5300240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96" name="Rectangle 315">
              <a:extLst>
                <a:ext uri="{FF2B5EF4-FFF2-40B4-BE49-F238E27FC236}">
                  <a16:creationId xmlns:a16="http://schemas.microsoft.com/office/drawing/2014/main" id="{3492FE6C-D525-4AE2-B023-A8826835F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339" y="5200693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7" name="Line 316">
              <a:extLst>
                <a:ext uri="{FF2B5EF4-FFF2-40B4-BE49-F238E27FC236}">
                  <a16:creationId xmlns:a16="http://schemas.microsoft.com/office/drawing/2014/main" id="{75B07A8A-AA6F-4472-A158-C470B5AFF9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6940" y="4920827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99" name="Rectangle 320">
              <a:extLst>
                <a:ext uri="{FF2B5EF4-FFF2-40B4-BE49-F238E27FC236}">
                  <a16:creationId xmlns:a16="http://schemas.microsoft.com/office/drawing/2014/main" id="{44CF24B6-34B8-4FD6-90AE-019152ECE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339" y="4819693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" name="Line 321">
              <a:extLst>
                <a:ext uri="{FF2B5EF4-FFF2-40B4-BE49-F238E27FC236}">
                  <a16:creationId xmlns:a16="http://schemas.microsoft.com/office/drawing/2014/main" id="{799ECB57-91B0-45AC-A66F-7F9F74DBE1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6940" y="4530302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02" name="Rectangle 325">
              <a:extLst>
                <a:ext uri="{FF2B5EF4-FFF2-40B4-BE49-F238E27FC236}">
                  <a16:creationId xmlns:a16="http://schemas.microsoft.com/office/drawing/2014/main" id="{E9C2AA2A-839E-4710-AC9C-CF41F0A49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339" y="4429168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3" name="Line 326">
              <a:extLst>
                <a:ext uri="{FF2B5EF4-FFF2-40B4-BE49-F238E27FC236}">
                  <a16:creationId xmlns:a16="http://schemas.microsoft.com/office/drawing/2014/main" id="{43C750AB-E19A-439D-9268-CDDD3E3CFF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6940" y="4150890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04" name="Rectangle 328">
              <a:extLst>
                <a:ext uri="{FF2B5EF4-FFF2-40B4-BE49-F238E27FC236}">
                  <a16:creationId xmlns:a16="http://schemas.microsoft.com/office/drawing/2014/main" id="{FAD0C61C-6756-4659-9DA8-F96ED36F7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339" y="4049756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2" name="Line 360">
              <a:extLst>
                <a:ext uri="{FF2B5EF4-FFF2-40B4-BE49-F238E27FC236}">
                  <a16:creationId xmlns:a16="http://schemas.microsoft.com/office/drawing/2014/main" id="{6D1919FF-12DA-49B6-820D-78E362CFB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355" y="4209627"/>
              <a:ext cx="0" cy="3413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3" name="Line 361">
              <a:extLst>
                <a:ext uri="{FF2B5EF4-FFF2-40B4-BE49-F238E27FC236}">
                  <a16:creationId xmlns:a16="http://schemas.microsoft.com/office/drawing/2014/main" id="{52256412-6E17-41C2-9FC1-0ECE80EAE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520" y="4209627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4" name="Rectangle 362">
              <a:extLst>
                <a:ext uri="{FF2B5EF4-FFF2-40B4-BE49-F238E27FC236}">
                  <a16:creationId xmlns:a16="http://schemas.microsoft.com/office/drawing/2014/main" id="{6B7FCB1F-24DE-43CC-BFAE-ACB193D68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840" y="4550940"/>
              <a:ext cx="143031" cy="15192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/>
            </a:p>
          </p:txBody>
        </p:sp>
        <p:sp>
          <p:nvSpPr>
            <p:cNvPr id="639" name="Line 366">
              <a:extLst>
                <a:ext uri="{FF2B5EF4-FFF2-40B4-BE49-F238E27FC236}">
                  <a16:creationId xmlns:a16="http://schemas.microsoft.com/office/drawing/2014/main" id="{121CFC85-C555-42E1-A6F4-B9E04DA38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7690" y="4450927"/>
              <a:ext cx="0" cy="158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0" name="Line 367">
              <a:extLst>
                <a:ext uri="{FF2B5EF4-FFF2-40B4-BE49-F238E27FC236}">
                  <a16:creationId xmlns:a16="http://schemas.microsoft.com/office/drawing/2014/main" id="{F6C8010A-F767-49DA-9EB6-D9966DD1E2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3855" y="4450927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41" name="Rectangle 368">
              <a:extLst>
                <a:ext uri="{FF2B5EF4-FFF2-40B4-BE49-F238E27FC236}">
                  <a16:creationId xmlns:a16="http://schemas.microsoft.com/office/drawing/2014/main" id="{14C2DB9A-4CC6-418D-AD63-17F31060C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175" y="4609677"/>
              <a:ext cx="143031" cy="14605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6" name="Line 372">
              <a:extLst>
                <a:ext uri="{FF2B5EF4-FFF2-40B4-BE49-F238E27FC236}">
                  <a16:creationId xmlns:a16="http://schemas.microsoft.com/office/drawing/2014/main" id="{40D985D2-AF49-47F0-A32A-5F0DD324C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579" y="4609677"/>
              <a:ext cx="0" cy="1206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7" name="Line 373">
              <a:extLst>
                <a:ext uri="{FF2B5EF4-FFF2-40B4-BE49-F238E27FC236}">
                  <a16:creationId xmlns:a16="http://schemas.microsoft.com/office/drawing/2014/main" id="{B0DD881B-2001-4708-B7E2-A687DD0FF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5744" y="4609677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8" name="Rectangle 374">
              <a:extLst>
                <a:ext uri="{FF2B5EF4-FFF2-40B4-BE49-F238E27FC236}">
                  <a16:creationId xmlns:a16="http://schemas.microsoft.com/office/drawing/2014/main" id="{8C305588-D136-438C-8A21-05C8CADD9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064" y="4730327"/>
              <a:ext cx="143031" cy="13398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3" name="Line 378">
              <a:extLst>
                <a:ext uri="{FF2B5EF4-FFF2-40B4-BE49-F238E27FC236}">
                  <a16:creationId xmlns:a16="http://schemas.microsoft.com/office/drawing/2014/main" id="{79E1F7D3-C528-4D57-9BBC-9B45F67A7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2880" y="4420765"/>
              <a:ext cx="0" cy="2095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4" name="Line 379">
              <a:extLst>
                <a:ext uri="{FF2B5EF4-FFF2-40B4-BE49-F238E27FC236}">
                  <a16:creationId xmlns:a16="http://schemas.microsoft.com/office/drawing/2014/main" id="{3E471B46-9D11-4D9F-B82E-B4F62F506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045" y="4420765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5" name="Rectangle 380">
              <a:extLst>
                <a:ext uri="{FF2B5EF4-FFF2-40B4-BE49-F238E27FC236}">
                  <a16:creationId xmlns:a16="http://schemas.microsoft.com/office/drawing/2014/main" id="{9609B205-4604-45C1-BAA2-5BB2D473B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636" y="4630315"/>
              <a:ext cx="142489" cy="14398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>
                <a:solidFill>
                  <a:schemeClr val="lt1"/>
                </a:solidFill>
              </a:endParaRPr>
            </a:p>
          </p:txBody>
        </p:sp>
        <p:sp>
          <p:nvSpPr>
            <p:cNvPr id="630" name="Line 384">
              <a:extLst>
                <a:ext uri="{FF2B5EF4-FFF2-40B4-BE49-F238E27FC236}">
                  <a16:creationId xmlns:a16="http://schemas.microsoft.com/office/drawing/2014/main" id="{8F62E96D-25D3-43CD-B6C1-5FC845850B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5912" y="4339802"/>
              <a:ext cx="0" cy="2206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1" name="Line 385">
              <a:extLst>
                <a:ext uri="{FF2B5EF4-FFF2-40B4-BE49-F238E27FC236}">
                  <a16:creationId xmlns:a16="http://schemas.microsoft.com/office/drawing/2014/main" id="{4D39412C-418E-4420-A84B-33ACF0D59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2077" y="4339802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2" name="Rectangle 386">
              <a:extLst>
                <a:ext uri="{FF2B5EF4-FFF2-40B4-BE49-F238E27FC236}">
                  <a16:creationId xmlns:a16="http://schemas.microsoft.com/office/drawing/2014/main" id="{A83C87EB-31F1-4EAC-917E-5DF5DFF51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398" y="4560465"/>
              <a:ext cx="143031" cy="150971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27" name="Line 390">
              <a:extLst>
                <a:ext uri="{FF2B5EF4-FFF2-40B4-BE49-F238E27FC236}">
                  <a16:creationId xmlns:a16="http://schemas.microsoft.com/office/drawing/2014/main" id="{0624913A-4F2C-4804-83C4-5C22F79E9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3650" y="4409652"/>
              <a:ext cx="0" cy="2698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28" name="Line 391">
              <a:extLst>
                <a:ext uri="{FF2B5EF4-FFF2-40B4-BE49-F238E27FC236}">
                  <a16:creationId xmlns:a16="http://schemas.microsoft.com/office/drawing/2014/main" id="{22801D3E-3E35-458B-808B-7E6826CBCB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9816" y="4409652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29" name="Rectangle 392">
              <a:extLst>
                <a:ext uri="{FF2B5EF4-FFF2-40B4-BE49-F238E27FC236}">
                  <a16:creationId xmlns:a16="http://schemas.microsoft.com/office/drawing/2014/main" id="{74A8ABDD-49D0-4C9F-B377-43F64713D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135" y="4679527"/>
              <a:ext cx="143031" cy="1390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12" name="Line 45">
              <a:extLst>
                <a:ext uri="{FF2B5EF4-FFF2-40B4-BE49-F238E27FC236}">
                  <a16:creationId xmlns:a16="http://schemas.microsoft.com/office/drawing/2014/main" id="{1AB1D952-0EA2-4796-8A33-BA6A443DE4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403" y="6073324"/>
              <a:ext cx="271065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13" name="Rectangle 43">
              <a:extLst>
                <a:ext uri="{FF2B5EF4-FFF2-40B4-BE49-F238E27FC236}">
                  <a16:creationId xmlns:a16="http://schemas.microsoft.com/office/drawing/2014/main" id="{9D6DF016-126F-4138-B38F-208601158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504" y="6310673"/>
              <a:ext cx="7883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Normoxia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4" name="Rectangle 46">
              <a:extLst>
                <a:ext uri="{FF2B5EF4-FFF2-40B4-BE49-F238E27FC236}">
                  <a16:creationId xmlns:a16="http://schemas.microsoft.com/office/drawing/2014/main" id="{D695FD2C-695C-435B-8DFB-2FC4D829A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223" y="6310673"/>
              <a:ext cx="8594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Hypoxia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5" name="Rectangle 49">
              <a:extLst>
                <a:ext uri="{FF2B5EF4-FFF2-40B4-BE49-F238E27FC236}">
                  <a16:creationId xmlns:a16="http://schemas.microsoft.com/office/drawing/2014/main" id="{AD8BAE3C-9469-48DC-847C-E1E74CA0A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328" y="6310673"/>
              <a:ext cx="8098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Ischaemia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6" name="Rectangle 52">
              <a:extLst>
                <a:ext uri="{FF2B5EF4-FFF2-40B4-BE49-F238E27FC236}">
                  <a16:creationId xmlns:a16="http://schemas.microsoft.com/office/drawing/2014/main" id="{DFC62CF1-688B-452C-AD11-46AFEA4B6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392" y="6080062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7" name="Rectangle 70">
              <a:extLst>
                <a:ext uri="{FF2B5EF4-FFF2-40B4-BE49-F238E27FC236}">
                  <a16:creationId xmlns:a16="http://schemas.microsoft.com/office/drawing/2014/main" id="{CE6E0EF8-ADE3-4161-A98E-46BE8CEBD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0828" y="6080062"/>
              <a:ext cx="30394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618" name="Conector recto 426">
              <a:extLst>
                <a:ext uri="{FF2B5EF4-FFF2-40B4-BE49-F238E27FC236}">
                  <a16:creationId xmlns:a16="http://schemas.microsoft.com/office/drawing/2014/main" id="{89102FD0-33AE-469D-9A3E-C298D9B253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9703" y="6300153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9" name="Rectangle 52">
              <a:extLst>
                <a:ext uri="{FF2B5EF4-FFF2-40B4-BE49-F238E27FC236}">
                  <a16:creationId xmlns:a16="http://schemas.microsoft.com/office/drawing/2014/main" id="{FF5CB46B-60B3-4C2E-8FC6-A3C3CF9E7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5994" y="6080062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0" name="Rectangle 70">
              <a:extLst>
                <a:ext uri="{FF2B5EF4-FFF2-40B4-BE49-F238E27FC236}">
                  <a16:creationId xmlns:a16="http://schemas.microsoft.com/office/drawing/2014/main" id="{5CBD9913-1267-4B69-A5D9-57DB0F8E8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672" y="6080062"/>
              <a:ext cx="36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621" name="Conector recto 421">
              <a:extLst>
                <a:ext uri="{FF2B5EF4-FFF2-40B4-BE49-F238E27FC236}">
                  <a16:creationId xmlns:a16="http://schemas.microsoft.com/office/drawing/2014/main" id="{9682523C-FE93-42DA-9D32-AD489616F9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78397" y="6300153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2" name="Rectangle 52">
              <a:extLst>
                <a:ext uri="{FF2B5EF4-FFF2-40B4-BE49-F238E27FC236}">
                  <a16:creationId xmlns:a16="http://schemas.microsoft.com/office/drawing/2014/main" id="{951862C7-C1E4-4B0F-A042-8CFBE96C7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483" y="6080062"/>
              <a:ext cx="3052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3" name="Rectangle 70">
              <a:extLst>
                <a:ext uri="{FF2B5EF4-FFF2-40B4-BE49-F238E27FC236}">
                  <a16:creationId xmlns:a16="http://schemas.microsoft.com/office/drawing/2014/main" id="{5CD3DD97-CEE0-4926-A8B0-C348B2B35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716" y="6080062"/>
              <a:ext cx="40822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624" name="Conector recto 416">
              <a:extLst>
                <a:ext uri="{FF2B5EF4-FFF2-40B4-BE49-F238E27FC236}">
                  <a16:creationId xmlns:a16="http://schemas.microsoft.com/office/drawing/2014/main" id="{AE762E91-FFE2-48FC-8BAA-409508368E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127" y="6300153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5" name="Rectangle 43">
              <a:extLst>
                <a:ext uri="{FF2B5EF4-FFF2-40B4-BE49-F238E27FC236}">
                  <a16:creationId xmlns:a16="http://schemas.microsoft.com/office/drawing/2014/main" id="{67184203-E0EE-4AF9-BDEE-98602BED6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398" y="3707785"/>
              <a:ext cx="19687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ApoJ</a:t>
              </a: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(AUx10</a:t>
              </a:r>
              <a:r>
                <a:rPr kumimoji="0" lang="es-ES" altLang="es-ES" sz="12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 in </a:t>
              </a:r>
              <a:r>
                <a:rPr kumimoji="0" lang="es-ES" altLang="es-ES" sz="1200" b="1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Stellate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6" name="Text Box 2">
              <a:extLst>
                <a:ext uri="{FF2B5EF4-FFF2-40B4-BE49-F238E27FC236}">
                  <a16:creationId xmlns:a16="http://schemas.microsoft.com/office/drawing/2014/main" id="{129BC04C-D872-4245-A8EB-DF84D7909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905" y="3731113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cxnSp>
          <p:nvCxnSpPr>
            <p:cNvPr id="1124" name="Conector recto 1123">
              <a:extLst>
                <a:ext uri="{FF2B5EF4-FFF2-40B4-BE49-F238E27FC236}">
                  <a16:creationId xmlns:a16="http://schemas.microsoft.com/office/drawing/2014/main" id="{CD432835-147F-4A3D-987F-5ED33C97D6B2}"/>
                </a:ext>
              </a:extLst>
            </p:cNvPr>
            <p:cNvCxnSpPr/>
            <p:nvPr/>
          </p:nvCxnSpPr>
          <p:spPr bwMode="auto">
            <a:xfrm>
              <a:off x="762082" y="4098612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" name="Conector recto 1126">
              <a:extLst>
                <a:ext uri="{FF2B5EF4-FFF2-40B4-BE49-F238E27FC236}">
                  <a16:creationId xmlns:a16="http://schemas.microsoft.com/office/drawing/2014/main" id="{8CF32807-C1AC-4F94-921F-331AEE62BA5E}"/>
                </a:ext>
              </a:extLst>
            </p:cNvPr>
            <p:cNvCxnSpPr/>
            <p:nvPr/>
          </p:nvCxnSpPr>
          <p:spPr bwMode="auto">
            <a:xfrm>
              <a:off x="1098913" y="4343563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0" name="Conector recto 1129">
              <a:extLst>
                <a:ext uri="{FF2B5EF4-FFF2-40B4-BE49-F238E27FC236}">
                  <a16:creationId xmlns:a16="http://schemas.microsoft.com/office/drawing/2014/main" id="{FBC5E9AA-0CDE-4D52-9569-B659C81D2EF2}"/>
                </a:ext>
              </a:extLst>
            </p:cNvPr>
            <p:cNvCxnSpPr/>
            <p:nvPr/>
          </p:nvCxnSpPr>
          <p:spPr bwMode="auto">
            <a:xfrm>
              <a:off x="1653502" y="4384492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Conector recto 1132">
              <a:extLst>
                <a:ext uri="{FF2B5EF4-FFF2-40B4-BE49-F238E27FC236}">
                  <a16:creationId xmlns:a16="http://schemas.microsoft.com/office/drawing/2014/main" id="{6332B6BE-DBE9-4934-B07C-2DAFF251DA43}"/>
                </a:ext>
              </a:extLst>
            </p:cNvPr>
            <p:cNvCxnSpPr/>
            <p:nvPr/>
          </p:nvCxnSpPr>
          <p:spPr bwMode="auto">
            <a:xfrm>
              <a:off x="2024162" y="4250991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6" name="Conector recto 1135">
              <a:extLst>
                <a:ext uri="{FF2B5EF4-FFF2-40B4-BE49-F238E27FC236}">
                  <a16:creationId xmlns:a16="http://schemas.microsoft.com/office/drawing/2014/main" id="{975FEE20-2A15-4B3F-8A59-1066E848666C}"/>
                </a:ext>
              </a:extLst>
            </p:cNvPr>
            <p:cNvCxnSpPr/>
            <p:nvPr/>
          </p:nvCxnSpPr>
          <p:spPr bwMode="auto">
            <a:xfrm>
              <a:off x="2545521" y="4537796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9" name="Conector recto 1138">
              <a:extLst>
                <a:ext uri="{FF2B5EF4-FFF2-40B4-BE49-F238E27FC236}">
                  <a16:creationId xmlns:a16="http://schemas.microsoft.com/office/drawing/2014/main" id="{387DBD8D-FA45-4798-8F87-CCD1722B29F2}"/>
                </a:ext>
              </a:extLst>
            </p:cNvPr>
            <p:cNvCxnSpPr/>
            <p:nvPr/>
          </p:nvCxnSpPr>
          <p:spPr bwMode="auto">
            <a:xfrm>
              <a:off x="2924440" y="4363747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Line 5">
              <a:extLst>
                <a:ext uri="{FF2B5EF4-FFF2-40B4-BE49-F238E27FC236}">
                  <a16:creationId xmlns:a16="http://schemas.microsoft.com/office/drawing/2014/main" id="{5577541E-07D3-4B2E-8B31-08C9842A3A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6894" y="4159756"/>
              <a:ext cx="0" cy="1919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65" name="Line 6">
              <a:extLst>
                <a:ext uri="{FF2B5EF4-FFF2-40B4-BE49-F238E27FC236}">
                  <a16:creationId xmlns:a16="http://schemas.microsoft.com/office/drawing/2014/main" id="{7F69BCE8-E29D-43E6-B22D-4B63B33D7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7207" y="6079044"/>
              <a:ext cx="3968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66" name="Rectangle 10">
              <a:extLst>
                <a:ext uri="{FF2B5EF4-FFF2-40B4-BE49-F238E27FC236}">
                  <a16:creationId xmlns:a16="http://schemas.microsoft.com/office/drawing/2014/main" id="{A16EFC40-830F-4CF4-AAFB-511D0B431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246" y="598220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7" name="Line 11">
              <a:extLst>
                <a:ext uri="{FF2B5EF4-FFF2-40B4-BE49-F238E27FC236}">
                  <a16:creationId xmlns:a16="http://schemas.microsoft.com/office/drawing/2014/main" id="{B96BE2F3-6A9D-4159-884A-7C6A4F69B2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7207" y="5759956"/>
              <a:ext cx="3968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68" name="Rectangle 15">
              <a:extLst>
                <a:ext uri="{FF2B5EF4-FFF2-40B4-BE49-F238E27FC236}">
                  <a16:creationId xmlns:a16="http://schemas.microsoft.com/office/drawing/2014/main" id="{8A69DFEB-2985-48D5-B4C3-156CE9244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006" y="5661531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9" name="Line 16">
              <a:extLst>
                <a:ext uri="{FF2B5EF4-FFF2-40B4-BE49-F238E27FC236}">
                  <a16:creationId xmlns:a16="http://schemas.microsoft.com/office/drawing/2014/main" id="{FDDB95F9-8E4F-471E-A162-66F2166E2A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7207" y="5439281"/>
              <a:ext cx="3968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0" name="Rectangle 20">
              <a:extLst>
                <a:ext uri="{FF2B5EF4-FFF2-40B4-BE49-F238E27FC236}">
                  <a16:creationId xmlns:a16="http://schemas.microsoft.com/office/drawing/2014/main" id="{B11EEF80-6192-4DA3-B012-CA17D8930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006" y="5342444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1" name="Line 21">
              <a:extLst>
                <a:ext uri="{FF2B5EF4-FFF2-40B4-BE49-F238E27FC236}">
                  <a16:creationId xmlns:a16="http://schemas.microsoft.com/office/drawing/2014/main" id="{51E1A9FD-F973-4D5C-AC74-4E236EC3E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7207" y="5120194"/>
              <a:ext cx="3968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2" name="Rectangle 25">
              <a:extLst>
                <a:ext uri="{FF2B5EF4-FFF2-40B4-BE49-F238E27FC236}">
                  <a16:creationId xmlns:a16="http://schemas.microsoft.com/office/drawing/2014/main" id="{08F945A3-3289-4527-A9DC-3B371B460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006" y="5021769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3" name="Line 26">
              <a:extLst>
                <a:ext uri="{FF2B5EF4-FFF2-40B4-BE49-F238E27FC236}">
                  <a16:creationId xmlns:a16="http://schemas.microsoft.com/office/drawing/2014/main" id="{65A28658-2CC3-4893-967E-1A4C5198A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7207" y="4799519"/>
              <a:ext cx="3968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4" name="Rectangle 30">
              <a:extLst>
                <a:ext uri="{FF2B5EF4-FFF2-40B4-BE49-F238E27FC236}">
                  <a16:creationId xmlns:a16="http://schemas.microsoft.com/office/drawing/2014/main" id="{DA28B817-B535-419E-8685-7B3347B39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006" y="4702681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5" name="Line 31">
              <a:extLst>
                <a:ext uri="{FF2B5EF4-FFF2-40B4-BE49-F238E27FC236}">
                  <a16:creationId xmlns:a16="http://schemas.microsoft.com/office/drawing/2014/main" id="{8B97C55E-2638-4944-981F-6083192BD7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7207" y="4480431"/>
              <a:ext cx="3968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6" name="Rectangle 35">
              <a:extLst>
                <a:ext uri="{FF2B5EF4-FFF2-40B4-BE49-F238E27FC236}">
                  <a16:creationId xmlns:a16="http://schemas.microsoft.com/office/drawing/2014/main" id="{48D3F143-6579-4BE6-9D22-627D2833F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006" y="4382006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7" name="Line 36">
              <a:extLst>
                <a:ext uri="{FF2B5EF4-FFF2-40B4-BE49-F238E27FC236}">
                  <a16:creationId xmlns:a16="http://schemas.microsoft.com/office/drawing/2014/main" id="{F390A9ED-990A-4097-9CEE-9B8D4810A9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7207" y="4159756"/>
              <a:ext cx="3968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8" name="Rectangle 38">
              <a:extLst>
                <a:ext uri="{FF2B5EF4-FFF2-40B4-BE49-F238E27FC236}">
                  <a16:creationId xmlns:a16="http://schemas.microsoft.com/office/drawing/2014/main" id="{97E889A4-A758-45A7-8DD2-4F55C9AFE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006" y="4062919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579" name="Grupo 578">
              <a:extLst>
                <a:ext uri="{FF2B5EF4-FFF2-40B4-BE49-F238E27FC236}">
                  <a16:creationId xmlns:a16="http://schemas.microsoft.com/office/drawing/2014/main" id="{153BD076-17CC-46D2-B5E6-23BE9B20A72E}"/>
                </a:ext>
              </a:extLst>
            </p:cNvPr>
            <p:cNvGrpSpPr/>
            <p:nvPr/>
          </p:nvGrpSpPr>
          <p:grpSpPr>
            <a:xfrm>
              <a:off x="3705575" y="4939219"/>
              <a:ext cx="156639" cy="1139825"/>
              <a:chOff x="1169456" y="4959350"/>
              <a:chExt cx="156639" cy="1139825"/>
            </a:xfrm>
          </p:grpSpPr>
          <p:sp>
            <p:nvSpPr>
              <p:cNvPr id="929" name="Line 70">
                <a:extLst>
                  <a:ext uri="{FF2B5EF4-FFF2-40B4-BE49-F238E27FC236}">
                    <a16:creationId xmlns:a16="http://schemas.microsoft.com/office/drawing/2014/main" id="{C22E2925-0B14-4A6B-820D-D5D21EC20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775" y="4959350"/>
                <a:ext cx="0" cy="2206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930" name="Line 71">
                <a:extLst>
                  <a:ext uri="{FF2B5EF4-FFF2-40B4-BE49-F238E27FC236}">
                    <a16:creationId xmlns:a16="http://schemas.microsoft.com/office/drawing/2014/main" id="{79F6A16E-B0FB-4E88-BAF7-7DDFC98C5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7932" y="4959350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931" name="Rectangle 72">
                <a:extLst>
                  <a:ext uri="{FF2B5EF4-FFF2-40B4-BE49-F238E27FC236}">
                    <a16:creationId xmlns:a16="http://schemas.microsoft.com/office/drawing/2014/main" id="{1DEF7266-55E5-4105-A129-FDDE9D1DC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456" y="5180012"/>
                <a:ext cx="156639" cy="91916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80" name="Grupo 579">
              <a:extLst>
                <a:ext uri="{FF2B5EF4-FFF2-40B4-BE49-F238E27FC236}">
                  <a16:creationId xmlns:a16="http://schemas.microsoft.com/office/drawing/2014/main" id="{9A137528-E922-45F4-BDC4-C62799585D3C}"/>
                </a:ext>
              </a:extLst>
            </p:cNvPr>
            <p:cNvGrpSpPr/>
            <p:nvPr/>
          </p:nvGrpSpPr>
          <p:grpSpPr>
            <a:xfrm>
              <a:off x="4624737" y="4669344"/>
              <a:ext cx="156639" cy="1409700"/>
              <a:chOff x="2126718" y="4689475"/>
              <a:chExt cx="156639" cy="1409700"/>
            </a:xfrm>
          </p:grpSpPr>
          <p:sp>
            <p:nvSpPr>
              <p:cNvPr id="926" name="Line 76">
                <a:extLst>
                  <a:ext uri="{FF2B5EF4-FFF2-40B4-BE49-F238E27FC236}">
                    <a16:creationId xmlns:a16="http://schemas.microsoft.com/office/drawing/2014/main" id="{4146A638-AB78-49F4-A74B-D1814A8E8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5037" y="4689475"/>
                <a:ext cx="0" cy="2603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927" name="Line 77">
                <a:extLst>
                  <a:ext uri="{FF2B5EF4-FFF2-40B4-BE49-F238E27FC236}">
                    <a16:creationId xmlns:a16="http://schemas.microsoft.com/office/drawing/2014/main" id="{94049928-C65E-4056-A94B-EF71D6D8D8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5194" y="4689475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928" name="Rectangle 78">
                <a:extLst>
                  <a:ext uri="{FF2B5EF4-FFF2-40B4-BE49-F238E27FC236}">
                    <a16:creationId xmlns:a16="http://schemas.microsoft.com/office/drawing/2014/main" id="{7B45B55C-7337-479E-B849-614D5B643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718" y="4949825"/>
                <a:ext cx="156639" cy="11493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581" name="Grupo 580">
              <a:extLst>
                <a:ext uri="{FF2B5EF4-FFF2-40B4-BE49-F238E27FC236}">
                  <a16:creationId xmlns:a16="http://schemas.microsoft.com/office/drawing/2014/main" id="{94399F56-701A-45E5-8030-A54B10C549D8}"/>
                </a:ext>
              </a:extLst>
            </p:cNvPr>
            <p:cNvGrpSpPr/>
            <p:nvPr/>
          </p:nvGrpSpPr>
          <p:grpSpPr>
            <a:xfrm>
              <a:off x="5516118" y="4429631"/>
              <a:ext cx="156639" cy="1649413"/>
              <a:chOff x="3084774" y="4449762"/>
              <a:chExt cx="156639" cy="1649413"/>
            </a:xfrm>
          </p:grpSpPr>
          <p:sp>
            <p:nvSpPr>
              <p:cNvPr id="872" name="Line 82">
                <a:extLst>
                  <a:ext uri="{FF2B5EF4-FFF2-40B4-BE49-F238E27FC236}">
                    <a16:creationId xmlns:a16="http://schemas.microsoft.com/office/drawing/2014/main" id="{8492FB78-30AA-4653-88F9-EE2CCECD2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3093" y="4449762"/>
                <a:ext cx="0" cy="2397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73" name="Line 83">
                <a:extLst>
                  <a:ext uri="{FF2B5EF4-FFF2-40B4-BE49-F238E27FC236}">
                    <a16:creationId xmlns:a16="http://schemas.microsoft.com/office/drawing/2014/main" id="{ECB49C80-152C-48FA-B55A-DF5BE7FE8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4449762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74" name="Rectangle 84">
                <a:extLst>
                  <a:ext uri="{FF2B5EF4-FFF2-40B4-BE49-F238E27FC236}">
                    <a16:creationId xmlns:a16="http://schemas.microsoft.com/office/drawing/2014/main" id="{BA7599B9-3B2A-47AD-BE57-5E6E11D60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774" y="4689475"/>
                <a:ext cx="156639" cy="1409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582" name="Grupo 581">
              <a:extLst>
                <a:ext uri="{FF2B5EF4-FFF2-40B4-BE49-F238E27FC236}">
                  <a16:creationId xmlns:a16="http://schemas.microsoft.com/office/drawing/2014/main" id="{A524345B-21C9-4E69-9E6C-139AE9CE489F}"/>
                </a:ext>
              </a:extLst>
            </p:cNvPr>
            <p:cNvGrpSpPr/>
            <p:nvPr/>
          </p:nvGrpSpPr>
          <p:grpSpPr>
            <a:xfrm>
              <a:off x="4077347" y="5229731"/>
              <a:ext cx="156045" cy="849313"/>
              <a:chOff x="1588853" y="5249862"/>
              <a:chExt cx="156045" cy="849313"/>
            </a:xfrm>
          </p:grpSpPr>
          <p:sp>
            <p:nvSpPr>
              <p:cNvPr id="869" name="Line 88">
                <a:extLst>
                  <a:ext uri="{FF2B5EF4-FFF2-40B4-BE49-F238E27FC236}">
                    <a16:creationId xmlns:a16="http://schemas.microsoft.com/office/drawing/2014/main" id="{A530ECA1-902C-4B49-972B-2AAF4CCB7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6875" y="5249862"/>
                <a:ext cx="0" cy="206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70" name="Line 89">
                <a:extLst>
                  <a:ext uri="{FF2B5EF4-FFF2-40B4-BE49-F238E27FC236}">
                    <a16:creationId xmlns:a16="http://schemas.microsoft.com/office/drawing/2014/main" id="{91FE298C-501E-41AF-BD76-8CB8F8834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7032" y="5249862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71" name="Rectangle 90">
                <a:extLst>
                  <a:ext uri="{FF2B5EF4-FFF2-40B4-BE49-F238E27FC236}">
                    <a16:creationId xmlns:a16="http://schemas.microsoft.com/office/drawing/2014/main" id="{D112F169-8F87-4ECF-9EA1-8121A6014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853" y="5270500"/>
                <a:ext cx="156045" cy="8286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s-ES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583" name="Grupo 582">
              <a:extLst>
                <a:ext uri="{FF2B5EF4-FFF2-40B4-BE49-F238E27FC236}">
                  <a16:creationId xmlns:a16="http://schemas.microsoft.com/office/drawing/2014/main" id="{31FB4916-8A85-44A2-82C9-99480726DEE7}"/>
                </a:ext>
              </a:extLst>
            </p:cNvPr>
            <p:cNvGrpSpPr/>
            <p:nvPr/>
          </p:nvGrpSpPr>
          <p:grpSpPr>
            <a:xfrm>
              <a:off x="4996212" y="5139244"/>
              <a:ext cx="156639" cy="939800"/>
              <a:chOff x="2545818" y="5159375"/>
              <a:chExt cx="156639" cy="939800"/>
            </a:xfrm>
          </p:grpSpPr>
          <p:sp>
            <p:nvSpPr>
              <p:cNvPr id="866" name="Line 94">
                <a:extLst>
                  <a:ext uri="{FF2B5EF4-FFF2-40B4-BE49-F238E27FC236}">
                    <a16:creationId xmlns:a16="http://schemas.microsoft.com/office/drawing/2014/main" id="{338EFB06-1DC2-4D66-907F-8D0DEA879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4137" y="5159375"/>
                <a:ext cx="0" cy="698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67" name="Line 95">
                <a:extLst>
                  <a:ext uri="{FF2B5EF4-FFF2-40B4-BE49-F238E27FC236}">
                    <a16:creationId xmlns:a16="http://schemas.microsoft.com/office/drawing/2014/main" id="{D46CC390-A67C-4DF6-B02F-663CE29E4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4294" y="5159375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68" name="Rectangle 96">
                <a:extLst>
                  <a:ext uri="{FF2B5EF4-FFF2-40B4-BE49-F238E27FC236}">
                    <a16:creationId xmlns:a16="http://schemas.microsoft.com/office/drawing/2014/main" id="{7CB974B9-C367-4AA6-9F4B-16DBC4475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818" y="5229225"/>
                <a:ext cx="156639" cy="8699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584" name="Grupo 583">
              <a:extLst>
                <a:ext uri="{FF2B5EF4-FFF2-40B4-BE49-F238E27FC236}">
                  <a16:creationId xmlns:a16="http://schemas.microsoft.com/office/drawing/2014/main" id="{248EAA83-695F-49B0-A67B-285050B7140B}"/>
                </a:ext>
              </a:extLst>
            </p:cNvPr>
            <p:cNvGrpSpPr/>
            <p:nvPr/>
          </p:nvGrpSpPr>
          <p:grpSpPr>
            <a:xfrm>
              <a:off x="5906643" y="5180519"/>
              <a:ext cx="156639" cy="898525"/>
              <a:chOff x="3503874" y="5200650"/>
              <a:chExt cx="156639" cy="898525"/>
            </a:xfrm>
          </p:grpSpPr>
          <p:sp>
            <p:nvSpPr>
              <p:cNvPr id="863" name="Line 100">
                <a:extLst>
                  <a:ext uri="{FF2B5EF4-FFF2-40B4-BE49-F238E27FC236}">
                    <a16:creationId xmlns:a16="http://schemas.microsoft.com/office/drawing/2014/main" id="{CD032BA5-2BA0-4DA7-90D0-C7A96A3A0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2193" y="5200650"/>
                <a:ext cx="0" cy="14922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64" name="Line 101">
                <a:extLst>
                  <a:ext uri="{FF2B5EF4-FFF2-40B4-BE49-F238E27FC236}">
                    <a16:creationId xmlns:a16="http://schemas.microsoft.com/office/drawing/2014/main" id="{ECE91601-2D15-447A-B9DC-FDB72ADE3C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2350" y="5200650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65" name="Rectangle 102">
                <a:extLst>
                  <a:ext uri="{FF2B5EF4-FFF2-40B4-BE49-F238E27FC236}">
                    <a16:creationId xmlns:a16="http://schemas.microsoft.com/office/drawing/2014/main" id="{95F62453-E216-453A-9D0A-3D8626E79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874" y="5349875"/>
                <a:ext cx="156639" cy="7493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585" name="Grupo 584">
              <a:extLst>
                <a:ext uri="{FF2B5EF4-FFF2-40B4-BE49-F238E27FC236}">
                  <a16:creationId xmlns:a16="http://schemas.microsoft.com/office/drawing/2014/main" id="{99DC7EC3-719C-4CE5-93E0-A18E0DF52F80}"/>
                </a:ext>
              </a:extLst>
            </p:cNvPr>
            <p:cNvGrpSpPr/>
            <p:nvPr/>
          </p:nvGrpSpPr>
          <p:grpSpPr>
            <a:xfrm>
              <a:off x="3857473" y="5359906"/>
              <a:ext cx="160338" cy="719138"/>
              <a:chOff x="5854700" y="5343525"/>
              <a:chExt cx="160338" cy="719138"/>
            </a:xfrm>
          </p:grpSpPr>
          <p:sp>
            <p:nvSpPr>
              <p:cNvPr id="785" name="Line 158">
                <a:extLst>
                  <a:ext uri="{FF2B5EF4-FFF2-40B4-BE49-F238E27FC236}">
                    <a16:creationId xmlns:a16="http://schemas.microsoft.com/office/drawing/2014/main" id="{F35EC2BE-40CA-47F1-8FA8-18E41D0B8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4869" y="5343525"/>
                <a:ext cx="0" cy="1698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40" name="Line 159">
                <a:extLst>
                  <a:ext uri="{FF2B5EF4-FFF2-40B4-BE49-F238E27FC236}">
                    <a16:creationId xmlns:a16="http://schemas.microsoft.com/office/drawing/2014/main" id="{E4299261-4620-4DED-BBCB-39DE1EDD3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4232" y="5343525"/>
                <a:ext cx="412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41" name="Rectangle 160">
                <a:extLst>
                  <a:ext uri="{FF2B5EF4-FFF2-40B4-BE49-F238E27FC236}">
                    <a16:creationId xmlns:a16="http://schemas.microsoft.com/office/drawing/2014/main" id="{A791E22A-3864-4F70-BB60-6ED1E9625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4700" y="5513388"/>
                <a:ext cx="160338" cy="549275"/>
              </a:xfrm>
              <a:prstGeom prst="rect">
                <a:avLst/>
              </a:prstGeom>
              <a:pattFill prst="pct5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586" name="Grupo 585">
              <a:extLst>
                <a:ext uri="{FF2B5EF4-FFF2-40B4-BE49-F238E27FC236}">
                  <a16:creationId xmlns:a16="http://schemas.microsoft.com/office/drawing/2014/main" id="{D5762994-406F-4838-85B1-69D0455A46DD}"/>
                </a:ext>
              </a:extLst>
            </p:cNvPr>
            <p:cNvGrpSpPr/>
            <p:nvPr/>
          </p:nvGrpSpPr>
          <p:grpSpPr>
            <a:xfrm>
              <a:off x="4780844" y="5448806"/>
              <a:ext cx="160338" cy="630238"/>
              <a:chOff x="6492875" y="5432425"/>
              <a:chExt cx="160338" cy="630238"/>
            </a:xfrm>
          </p:grpSpPr>
          <p:sp>
            <p:nvSpPr>
              <p:cNvPr id="782" name="Line 164">
                <a:extLst>
                  <a:ext uri="{FF2B5EF4-FFF2-40B4-BE49-F238E27FC236}">
                    <a16:creationId xmlns:a16="http://schemas.microsoft.com/office/drawing/2014/main" id="{EC42D33B-B033-4B27-A0E3-F33B4CBB3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3044" y="5432425"/>
                <a:ext cx="0" cy="1412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83" name="Line 165">
                <a:extLst>
                  <a:ext uri="{FF2B5EF4-FFF2-40B4-BE49-F238E27FC236}">
                    <a16:creationId xmlns:a16="http://schemas.microsoft.com/office/drawing/2014/main" id="{C9E69332-DCB1-4CEF-80A0-0613C5A60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3200" y="5432425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84" name="Rectangle 166">
                <a:extLst>
                  <a:ext uri="{FF2B5EF4-FFF2-40B4-BE49-F238E27FC236}">
                    <a16:creationId xmlns:a16="http://schemas.microsoft.com/office/drawing/2014/main" id="{D4A712CE-A1D3-407A-9DC1-3979A660A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573713"/>
                <a:ext cx="160338" cy="488950"/>
              </a:xfrm>
              <a:prstGeom prst="rect">
                <a:avLst/>
              </a:prstGeom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605" name="Grupo 604">
              <a:extLst>
                <a:ext uri="{FF2B5EF4-FFF2-40B4-BE49-F238E27FC236}">
                  <a16:creationId xmlns:a16="http://schemas.microsoft.com/office/drawing/2014/main" id="{1C6127CA-AFBB-410E-9158-57676DBAC40C}"/>
                </a:ext>
              </a:extLst>
            </p:cNvPr>
            <p:cNvGrpSpPr/>
            <p:nvPr/>
          </p:nvGrpSpPr>
          <p:grpSpPr>
            <a:xfrm>
              <a:off x="5676731" y="5159881"/>
              <a:ext cx="160338" cy="919163"/>
              <a:chOff x="7131050" y="5143500"/>
              <a:chExt cx="160338" cy="919163"/>
            </a:xfrm>
          </p:grpSpPr>
          <p:sp>
            <p:nvSpPr>
              <p:cNvPr id="778" name="Line 170">
                <a:extLst>
                  <a:ext uri="{FF2B5EF4-FFF2-40B4-BE49-F238E27FC236}">
                    <a16:creationId xmlns:a16="http://schemas.microsoft.com/office/drawing/2014/main" id="{99FC4568-01DB-469A-BFD7-DFE14BBDD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11219" y="5143500"/>
                <a:ext cx="0" cy="20002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80" name="Line 171">
                <a:extLst>
                  <a:ext uri="{FF2B5EF4-FFF2-40B4-BE49-F238E27FC236}">
                    <a16:creationId xmlns:a16="http://schemas.microsoft.com/office/drawing/2014/main" id="{4934C187-958D-45F0-95C6-22241041F8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1375" y="5143500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81" name="Rectangle 172">
                <a:extLst>
                  <a:ext uri="{FF2B5EF4-FFF2-40B4-BE49-F238E27FC236}">
                    <a16:creationId xmlns:a16="http://schemas.microsoft.com/office/drawing/2014/main" id="{EE527677-D023-4C7C-8AFA-AD876F626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1050" y="5343525"/>
                <a:ext cx="160338" cy="719138"/>
              </a:xfrm>
              <a:prstGeom prst="rect">
                <a:avLst/>
              </a:prstGeom>
              <a:pattFill prst="pct70">
                <a:fgClr>
                  <a:schemeClr val="tx1"/>
                </a:fgClr>
                <a:bgClr>
                  <a:schemeClr val="bg2">
                    <a:lumMod val="90000"/>
                  </a:schemeClr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606" name="Grupo 605">
              <a:extLst>
                <a:ext uri="{FF2B5EF4-FFF2-40B4-BE49-F238E27FC236}">
                  <a16:creationId xmlns:a16="http://schemas.microsoft.com/office/drawing/2014/main" id="{8AB72DD0-98AE-4D40-9549-60D1073185D3}"/>
                </a:ext>
              </a:extLst>
            </p:cNvPr>
            <p:cNvGrpSpPr/>
            <p:nvPr/>
          </p:nvGrpSpPr>
          <p:grpSpPr>
            <a:xfrm>
              <a:off x="4231569" y="5639306"/>
              <a:ext cx="160338" cy="439738"/>
              <a:chOff x="6134100" y="5622925"/>
              <a:chExt cx="160338" cy="439738"/>
            </a:xfrm>
          </p:grpSpPr>
          <p:sp>
            <p:nvSpPr>
              <p:cNvPr id="775" name="Line 176">
                <a:extLst>
                  <a:ext uri="{FF2B5EF4-FFF2-40B4-BE49-F238E27FC236}">
                    <a16:creationId xmlns:a16="http://schemas.microsoft.com/office/drawing/2014/main" id="{7F7827A2-B116-44CF-BBCA-3DB38F384B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14269" y="5622925"/>
                <a:ext cx="0" cy="508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76" name="Line 177">
                <a:extLst>
                  <a:ext uri="{FF2B5EF4-FFF2-40B4-BE49-F238E27FC236}">
                    <a16:creationId xmlns:a16="http://schemas.microsoft.com/office/drawing/2014/main" id="{17046A71-8A1F-497E-9F0A-01E247EBFF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3632" y="5622925"/>
                <a:ext cx="412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77" name="Rectangle 178">
                <a:extLst>
                  <a:ext uri="{FF2B5EF4-FFF2-40B4-BE49-F238E27FC236}">
                    <a16:creationId xmlns:a16="http://schemas.microsoft.com/office/drawing/2014/main" id="{EBD862B6-513B-45BA-B2CB-D448C8A77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4100" y="5673725"/>
                <a:ext cx="160338" cy="388938"/>
              </a:xfrm>
              <a:prstGeom prst="rect">
                <a:avLst/>
              </a:prstGeom>
              <a:pattFill prst="pct5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607" name="Grupo 606">
              <a:extLst>
                <a:ext uri="{FF2B5EF4-FFF2-40B4-BE49-F238E27FC236}">
                  <a16:creationId xmlns:a16="http://schemas.microsoft.com/office/drawing/2014/main" id="{CA5E5315-308D-4B69-85F2-4321C30414B9}"/>
                </a:ext>
              </a:extLst>
            </p:cNvPr>
            <p:cNvGrpSpPr/>
            <p:nvPr/>
          </p:nvGrpSpPr>
          <p:grpSpPr>
            <a:xfrm>
              <a:off x="5155504" y="5659944"/>
              <a:ext cx="160338" cy="419100"/>
              <a:chOff x="6772275" y="5643563"/>
              <a:chExt cx="160338" cy="419100"/>
            </a:xfrm>
          </p:grpSpPr>
          <p:sp>
            <p:nvSpPr>
              <p:cNvPr id="749" name="Line 182">
                <a:extLst>
                  <a:ext uri="{FF2B5EF4-FFF2-40B4-BE49-F238E27FC236}">
                    <a16:creationId xmlns:a16="http://schemas.microsoft.com/office/drawing/2014/main" id="{9E6687C2-A9DA-4D26-AA9F-6710FAB89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2444" y="5643563"/>
                <a:ext cx="0" cy="587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73" name="Line 183">
                <a:extLst>
                  <a:ext uri="{FF2B5EF4-FFF2-40B4-BE49-F238E27FC236}">
                    <a16:creationId xmlns:a16="http://schemas.microsoft.com/office/drawing/2014/main" id="{80F4F716-4FDF-45A7-A9EA-B3B733DED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32600" y="5643563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74" name="Rectangle 184">
                <a:extLst>
                  <a:ext uri="{FF2B5EF4-FFF2-40B4-BE49-F238E27FC236}">
                    <a16:creationId xmlns:a16="http://schemas.microsoft.com/office/drawing/2014/main" id="{28900F35-20EC-468D-ADD1-6B88D400A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2275" y="5702300"/>
                <a:ext cx="160338" cy="360363"/>
              </a:xfrm>
              <a:prstGeom prst="rect">
                <a:avLst/>
              </a:prstGeom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608" name="Grupo 607">
              <a:extLst>
                <a:ext uri="{FF2B5EF4-FFF2-40B4-BE49-F238E27FC236}">
                  <a16:creationId xmlns:a16="http://schemas.microsoft.com/office/drawing/2014/main" id="{64679E9B-2F16-4D44-A6E9-CDCFB47E10D7}"/>
                </a:ext>
              </a:extLst>
            </p:cNvPr>
            <p:cNvGrpSpPr/>
            <p:nvPr/>
          </p:nvGrpSpPr>
          <p:grpSpPr>
            <a:xfrm>
              <a:off x="6059342" y="5499606"/>
              <a:ext cx="160338" cy="579438"/>
              <a:chOff x="7410450" y="5483225"/>
              <a:chExt cx="160338" cy="579438"/>
            </a:xfrm>
          </p:grpSpPr>
          <p:sp>
            <p:nvSpPr>
              <p:cNvPr id="695" name="Line 188">
                <a:extLst>
                  <a:ext uri="{FF2B5EF4-FFF2-40B4-BE49-F238E27FC236}">
                    <a16:creationId xmlns:a16="http://schemas.microsoft.com/office/drawing/2014/main" id="{67DF78B8-E95D-4085-A512-88046E2A1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90619" y="5483225"/>
                <a:ext cx="0" cy="793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96" name="Line 189">
                <a:extLst>
                  <a:ext uri="{FF2B5EF4-FFF2-40B4-BE49-F238E27FC236}">
                    <a16:creationId xmlns:a16="http://schemas.microsoft.com/office/drawing/2014/main" id="{45DE1EBD-C46E-423C-9217-79E6D0EE04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0775" y="5483225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48" name="Rectangle 190">
                <a:extLst>
                  <a:ext uri="{FF2B5EF4-FFF2-40B4-BE49-F238E27FC236}">
                    <a16:creationId xmlns:a16="http://schemas.microsoft.com/office/drawing/2014/main" id="{5F0B59D0-B65B-44A7-982F-C27F70618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0450" y="5562600"/>
                <a:ext cx="160338" cy="500063"/>
              </a:xfrm>
              <a:prstGeom prst="rect">
                <a:avLst/>
              </a:prstGeom>
              <a:pattFill prst="pct70">
                <a:fgClr>
                  <a:schemeClr val="tx1"/>
                </a:fgClr>
                <a:bgClr>
                  <a:schemeClr val="bg2">
                    <a:lumMod val="90000"/>
                  </a:schemeClr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610" name="Line 45">
              <a:extLst>
                <a:ext uri="{FF2B5EF4-FFF2-40B4-BE49-F238E27FC236}">
                  <a16:creationId xmlns:a16="http://schemas.microsoft.com/office/drawing/2014/main" id="{D71CA2DF-C197-4935-AFD5-889506E24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4606" y="6082331"/>
              <a:ext cx="271065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11" name="Rectangle 43">
              <a:extLst>
                <a:ext uri="{FF2B5EF4-FFF2-40B4-BE49-F238E27FC236}">
                  <a16:creationId xmlns:a16="http://schemas.microsoft.com/office/drawing/2014/main" id="{6966596F-FBB3-471F-85B0-9EDEC3A38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4707" y="6319680"/>
              <a:ext cx="7883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Normoxia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3" name="Rectangle 46">
              <a:extLst>
                <a:ext uri="{FF2B5EF4-FFF2-40B4-BE49-F238E27FC236}">
                  <a16:creationId xmlns:a16="http://schemas.microsoft.com/office/drawing/2014/main" id="{51CFE703-D7D5-438E-AB8F-162C22074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740" y="6319680"/>
              <a:ext cx="9727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Hypoxia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4" name="Rectangle 49">
              <a:extLst>
                <a:ext uri="{FF2B5EF4-FFF2-40B4-BE49-F238E27FC236}">
                  <a16:creationId xmlns:a16="http://schemas.microsoft.com/office/drawing/2014/main" id="{50C6EBF3-8856-4552-BFEC-6E237FA4E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6531" y="6319680"/>
              <a:ext cx="8098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Ischaemia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5" name="Rectangle 52">
              <a:extLst>
                <a:ext uri="{FF2B5EF4-FFF2-40B4-BE49-F238E27FC236}">
                  <a16:creationId xmlns:a16="http://schemas.microsoft.com/office/drawing/2014/main" id="{34771D8D-787D-4185-9B4C-5DE2E914E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0595" y="6089069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5" name="Rectangle 70">
              <a:extLst>
                <a:ext uri="{FF2B5EF4-FFF2-40B4-BE49-F238E27FC236}">
                  <a16:creationId xmlns:a16="http://schemas.microsoft.com/office/drawing/2014/main" id="{A2B33C32-9B53-48DE-80CE-20F17EB63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031" y="6089069"/>
              <a:ext cx="30394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686" name="Conector recto 426">
              <a:extLst>
                <a:ext uri="{FF2B5EF4-FFF2-40B4-BE49-F238E27FC236}">
                  <a16:creationId xmlns:a16="http://schemas.microsoft.com/office/drawing/2014/main" id="{A31CDC14-CFB1-4845-9F09-7E5A2A26C5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57906" y="6309160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7" name="Rectangle 52">
              <a:extLst>
                <a:ext uri="{FF2B5EF4-FFF2-40B4-BE49-F238E27FC236}">
                  <a16:creationId xmlns:a16="http://schemas.microsoft.com/office/drawing/2014/main" id="{C5C7DE50-5D81-43D7-9792-2E0234165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4197" y="6089069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8" name="Rectangle 70">
              <a:extLst>
                <a:ext uri="{FF2B5EF4-FFF2-40B4-BE49-F238E27FC236}">
                  <a16:creationId xmlns:a16="http://schemas.microsoft.com/office/drawing/2014/main" id="{69C33939-08C6-459B-A448-0EAF31D40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875" y="6089069"/>
              <a:ext cx="36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689" name="Conector recto 421">
              <a:extLst>
                <a:ext uri="{FF2B5EF4-FFF2-40B4-BE49-F238E27FC236}">
                  <a16:creationId xmlns:a16="http://schemas.microsoft.com/office/drawing/2014/main" id="{52AF3318-7A99-42CA-A2F7-C849FFE826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66600" y="6309160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0" name="Rectangle 52">
              <a:extLst>
                <a:ext uri="{FF2B5EF4-FFF2-40B4-BE49-F238E27FC236}">
                  <a16:creationId xmlns:a16="http://schemas.microsoft.com/office/drawing/2014/main" id="{067E6399-9B52-44BA-A78F-9ED5B072A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686" y="6089069"/>
              <a:ext cx="3052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1" name="Rectangle 70">
              <a:extLst>
                <a:ext uri="{FF2B5EF4-FFF2-40B4-BE49-F238E27FC236}">
                  <a16:creationId xmlns:a16="http://schemas.microsoft.com/office/drawing/2014/main" id="{1D188F21-3DC5-43AD-8F7D-2BBDEAF95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919" y="6089069"/>
              <a:ext cx="40822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692" name="Conector recto 416">
              <a:extLst>
                <a:ext uri="{FF2B5EF4-FFF2-40B4-BE49-F238E27FC236}">
                  <a16:creationId xmlns:a16="http://schemas.microsoft.com/office/drawing/2014/main" id="{A915CDA0-AD70-4340-A17A-3A2685B1B9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45330" y="6309160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3" name="Rectangle 43">
              <a:extLst>
                <a:ext uri="{FF2B5EF4-FFF2-40B4-BE49-F238E27FC236}">
                  <a16:creationId xmlns:a16="http://schemas.microsoft.com/office/drawing/2014/main" id="{B3817FA3-3C83-4AAA-92CA-D2B306C08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201" y="3707785"/>
              <a:ext cx="19687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ApoJ</a:t>
              </a: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(AUx10</a:t>
              </a:r>
              <a:r>
                <a:rPr kumimoji="0" lang="es-ES" altLang="es-ES" sz="12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 in HUVEC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4" name="Text Box 2">
              <a:extLst>
                <a:ext uri="{FF2B5EF4-FFF2-40B4-BE49-F238E27FC236}">
                  <a16:creationId xmlns:a16="http://schemas.microsoft.com/office/drawing/2014/main" id="{7270390D-4ADA-4D90-9412-76B6C3F61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708" y="3740120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cxnSp>
          <p:nvCxnSpPr>
            <p:cNvPr id="1149" name="Conector recto 1148">
              <a:extLst>
                <a:ext uri="{FF2B5EF4-FFF2-40B4-BE49-F238E27FC236}">
                  <a16:creationId xmlns:a16="http://schemas.microsoft.com/office/drawing/2014/main" id="{EE9FDB3B-4CCB-4555-8869-A6A005BA569E}"/>
                </a:ext>
              </a:extLst>
            </p:cNvPr>
            <p:cNvCxnSpPr/>
            <p:nvPr/>
          </p:nvCxnSpPr>
          <p:spPr bwMode="auto">
            <a:xfrm>
              <a:off x="4126812" y="5132377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Conector recto 1151">
              <a:extLst>
                <a:ext uri="{FF2B5EF4-FFF2-40B4-BE49-F238E27FC236}">
                  <a16:creationId xmlns:a16="http://schemas.microsoft.com/office/drawing/2014/main" id="{B1B71B9B-69B7-4FA7-880C-9124676E10F0}"/>
                </a:ext>
              </a:extLst>
            </p:cNvPr>
            <p:cNvCxnSpPr/>
            <p:nvPr/>
          </p:nvCxnSpPr>
          <p:spPr bwMode="auto">
            <a:xfrm>
              <a:off x="5073226" y="5056125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7" name="Line 401">
              <a:extLst>
                <a:ext uri="{FF2B5EF4-FFF2-40B4-BE49-F238E27FC236}">
                  <a16:creationId xmlns:a16="http://schemas.microsoft.com/office/drawing/2014/main" id="{E039E315-244C-47A1-9A41-4A24FC8C3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34500" y="4167389"/>
              <a:ext cx="0" cy="1919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18" name="Line 402">
              <a:extLst>
                <a:ext uri="{FF2B5EF4-FFF2-40B4-BE49-F238E27FC236}">
                  <a16:creationId xmlns:a16="http://schemas.microsoft.com/office/drawing/2014/main" id="{CF426293-9E95-47E3-A1C3-0FB01FB0D5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6086676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19" name="Rectangle 406">
              <a:extLst>
                <a:ext uri="{FF2B5EF4-FFF2-40B4-BE49-F238E27FC236}">
                  <a16:creationId xmlns:a16="http://schemas.microsoft.com/office/drawing/2014/main" id="{A7B358AB-1D9F-48E4-8474-750C434B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1850" y="5991744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ES" altLang="es-E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0" name="Line 407">
              <a:extLst>
                <a:ext uri="{FF2B5EF4-FFF2-40B4-BE49-F238E27FC236}">
                  <a16:creationId xmlns:a16="http://schemas.microsoft.com/office/drawing/2014/main" id="{5F693E5A-5B3D-4376-BCBC-5D5A68E588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5896176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21" name="Rectangle 411">
              <a:extLst>
                <a:ext uri="{FF2B5EF4-FFF2-40B4-BE49-F238E27FC236}">
                  <a16:creationId xmlns:a16="http://schemas.microsoft.com/office/drawing/2014/main" id="{53F3892B-E3AA-48B6-BDA6-D01C32023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5801244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2" name="Line 412">
              <a:extLst>
                <a:ext uri="{FF2B5EF4-FFF2-40B4-BE49-F238E27FC236}">
                  <a16:creationId xmlns:a16="http://schemas.microsoft.com/office/drawing/2014/main" id="{A2DDF86E-D910-4BB3-9B96-775EC8308D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5707264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23" name="Rectangle 416">
              <a:extLst>
                <a:ext uri="{FF2B5EF4-FFF2-40B4-BE49-F238E27FC236}">
                  <a16:creationId xmlns:a16="http://schemas.microsoft.com/office/drawing/2014/main" id="{9F5FB965-4052-427B-BCA2-9D1A25BF6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5610744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4" name="Line 417">
              <a:extLst>
                <a:ext uri="{FF2B5EF4-FFF2-40B4-BE49-F238E27FC236}">
                  <a16:creationId xmlns:a16="http://schemas.microsoft.com/office/drawing/2014/main" id="{A592FFF0-D5AC-44AA-AD1E-ABF0B0C27D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5507239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25" name="Rectangle 421">
              <a:extLst>
                <a:ext uri="{FF2B5EF4-FFF2-40B4-BE49-F238E27FC236}">
                  <a16:creationId xmlns:a16="http://schemas.microsoft.com/office/drawing/2014/main" id="{F10D8508-94DC-49AA-B5D8-5F088542E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5410719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6" name="Line 422">
              <a:extLst>
                <a:ext uri="{FF2B5EF4-FFF2-40B4-BE49-F238E27FC236}">
                  <a16:creationId xmlns:a16="http://schemas.microsoft.com/office/drawing/2014/main" id="{162C9655-F691-4AB4-9EBB-A6EF34AB9D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5316739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27" name="Rectangle 426">
              <a:extLst>
                <a:ext uri="{FF2B5EF4-FFF2-40B4-BE49-F238E27FC236}">
                  <a16:creationId xmlns:a16="http://schemas.microsoft.com/office/drawing/2014/main" id="{5961425F-5056-4359-BF5F-91CFA4422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5221806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8" name="Line 427">
              <a:extLst>
                <a:ext uri="{FF2B5EF4-FFF2-40B4-BE49-F238E27FC236}">
                  <a16:creationId xmlns:a16="http://schemas.microsoft.com/office/drawing/2014/main" id="{88B1C396-D45F-41D7-9FAF-34F6CE0E9B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5126239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29" name="Rectangle 431">
              <a:extLst>
                <a:ext uri="{FF2B5EF4-FFF2-40B4-BE49-F238E27FC236}">
                  <a16:creationId xmlns:a16="http://schemas.microsoft.com/office/drawing/2014/main" id="{3F2C5776-D61E-4BBF-9BFD-DD33F8E73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5031306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0" name="Line 432">
              <a:extLst>
                <a:ext uri="{FF2B5EF4-FFF2-40B4-BE49-F238E27FC236}">
                  <a16:creationId xmlns:a16="http://schemas.microsoft.com/office/drawing/2014/main" id="{9A8B9DA9-FBB0-4E44-85B9-E27826C248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4937326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31" name="Rectangle 436">
              <a:extLst>
                <a:ext uri="{FF2B5EF4-FFF2-40B4-BE49-F238E27FC236}">
                  <a16:creationId xmlns:a16="http://schemas.microsoft.com/office/drawing/2014/main" id="{72BFFE52-FCBE-4C85-B322-9E3A842BF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4840806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2" name="Line 437">
              <a:extLst>
                <a:ext uri="{FF2B5EF4-FFF2-40B4-BE49-F238E27FC236}">
                  <a16:creationId xmlns:a16="http://schemas.microsoft.com/office/drawing/2014/main" id="{021EB52B-72A0-4DA6-8B04-B1DB9B9B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4746826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33" name="Rectangle 441">
              <a:extLst>
                <a:ext uri="{FF2B5EF4-FFF2-40B4-BE49-F238E27FC236}">
                  <a16:creationId xmlns:a16="http://schemas.microsoft.com/office/drawing/2014/main" id="{6997CCEB-9E84-4C95-9CF9-0D3917439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4650306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4" name="Line 442">
              <a:extLst>
                <a:ext uri="{FF2B5EF4-FFF2-40B4-BE49-F238E27FC236}">
                  <a16:creationId xmlns:a16="http://schemas.microsoft.com/office/drawing/2014/main" id="{2A144172-6852-46D0-A3D1-17F9628253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4546801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35" name="Rectangle 446">
              <a:extLst>
                <a:ext uri="{FF2B5EF4-FFF2-40B4-BE49-F238E27FC236}">
                  <a16:creationId xmlns:a16="http://schemas.microsoft.com/office/drawing/2014/main" id="{AFE51076-2DE5-40EA-909A-8D689F32E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4450281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6" name="Line 447">
              <a:extLst>
                <a:ext uri="{FF2B5EF4-FFF2-40B4-BE49-F238E27FC236}">
                  <a16:creationId xmlns:a16="http://schemas.microsoft.com/office/drawing/2014/main" id="{A5BB1B99-747D-458B-BC36-ACF65A7173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4356301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37" name="Rectangle 451">
              <a:extLst>
                <a:ext uri="{FF2B5EF4-FFF2-40B4-BE49-F238E27FC236}">
                  <a16:creationId xmlns:a16="http://schemas.microsoft.com/office/drawing/2014/main" id="{933C9D31-ED5C-4F9B-B98C-909686377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4261369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4.5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8" name="Line 452">
              <a:extLst>
                <a:ext uri="{FF2B5EF4-FFF2-40B4-BE49-F238E27FC236}">
                  <a16:creationId xmlns:a16="http://schemas.microsoft.com/office/drawing/2014/main" id="{6AA9C883-F153-489D-AC6F-F1AF88CF92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94813" y="4167389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39" name="Rectangle 454">
              <a:extLst>
                <a:ext uri="{FF2B5EF4-FFF2-40B4-BE49-F238E27FC236}">
                  <a16:creationId xmlns:a16="http://schemas.microsoft.com/office/drawing/2014/main" id="{B097F267-2E77-484A-8BE6-76DBD8DB7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610" y="4070869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40" name="Grupo 1039">
              <a:extLst>
                <a:ext uri="{FF2B5EF4-FFF2-40B4-BE49-F238E27FC236}">
                  <a16:creationId xmlns:a16="http://schemas.microsoft.com/office/drawing/2014/main" id="{760B402D-824C-4F79-8A2A-22B9353DF0D9}"/>
                </a:ext>
              </a:extLst>
            </p:cNvPr>
            <p:cNvGrpSpPr/>
            <p:nvPr/>
          </p:nvGrpSpPr>
          <p:grpSpPr>
            <a:xfrm>
              <a:off x="6778315" y="5726314"/>
              <a:ext cx="139701" cy="360363"/>
              <a:chOff x="1193800" y="5684838"/>
              <a:chExt cx="139701" cy="360363"/>
            </a:xfrm>
          </p:grpSpPr>
          <p:sp>
            <p:nvSpPr>
              <p:cNvPr id="1084" name="Line 486">
                <a:extLst>
                  <a:ext uri="{FF2B5EF4-FFF2-40B4-BE49-F238E27FC236}">
                    <a16:creationId xmlns:a16="http://schemas.microsoft.com/office/drawing/2014/main" id="{DA337183-5DAF-4BFF-AD48-4A76C7598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3650" y="5684838"/>
                <a:ext cx="0" cy="698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85" name="Line 487">
                <a:extLst>
                  <a:ext uri="{FF2B5EF4-FFF2-40B4-BE49-F238E27FC236}">
                    <a16:creationId xmlns:a16="http://schemas.microsoft.com/office/drawing/2014/main" id="{B842BCFD-10B1-48D8-B4F7-043F47E793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3806" y="5684838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86" name="Rectangle 488">
                <a:extLst>
                  <a:ext uri="{FF2B5EF4-FFF2-40B4-BE49-F238E27FC236}">
                    <a16:creationId xmlns:a16="http://schemas.microsoft.com/office/drawing/2014/main" id="{BDE147A2-DBEA-40D9-8A39-BADABBCD9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800" y="5754688"/>
                <a:ext cx="139701" cy="2905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041" name="Grupo 1040">
              <a:extLst>
                <a:ext uri="{FF2B5EF4-FFF2-40B4-BE49-F238E27FC236}">
                  <a16:creationId xmlns:a16="http://schemas.microsoft.com/office/drawing/2014/main" id="{9BFCF793-CCC4-44AE-AC2D-4621CE09F866}"/>
                </a:ext>
              </a:extLst>
            </p:cNvPr>
            <p:cNvGrpSpPr/>
            <p:nvPr/>
          </p:nvGrpSpPr>
          <p:grpSpPr>
            <a:xfrm>
              <a:off x="7712718" y="5726314"/>
              <a:ext cx="139701" cy="360363"/>
              <a:chOff x="2151063" y="5684838"/>
              <a:chExt cx="139701" cy="360363"/>
            </a:xfrm>
          </p:grpSpPr>
          <p:sp>
            <p:nvSpPr>
              <p:cNvPr id="1081" name="Line 492">
                <a:extLst>
                  <a:ext uri="{FF2B5EF4-FFF2-40B4-BE49-F238E27FC236}">
                    <a16:creationId xmlns:a16="http://schemas.microsoft.com/office/drawing/2014/main" id="{B7BEEAA3-4419-4A3C-BA58-22E22C8CB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0913" y="5684838"/>
                <a:ext cx="0" cy="698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82" name="Line 493">
                <a:extLst>
                  <a:ext uri="{FF2B5EF4-FFF2-40B4-BE49-F238E27FC236}">
                    <a16:creationId xmlns:a16="http://schemas.microsoft.com/office/drawing/2014/main" id="{3FE0E436-7435-4ECC-87A3-425CD0767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1069" y="5684838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83" name="Rectangle 494">
                <a:extLst>
                  <a:ext uri="{FF2B5EF4-FFF2-40B4-BE49-F238E27FC236}">
                    <a16:creationId xmlns:a16="http://schemas.microsoft.com/office/drawing/2014/main" id="{03D130DE-98C4-492A-ADAE-D300F9607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063" y="5754688"/>
                <a:ext cx="139701" cy="29051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42" name="Grupo 1041">
              <a:extLst>
                <a:ext uri="{FF2B5EF4-FFF2-40B4-BE49-F238E27FC236}">
                  <a16:creationId xmlns:a16="http://schemas.microsoft.com/office/drawing/2014/main" id="{2EE74D85-8BED-4212-8555-B34F2D939B2B}"/>
                </a:ext>
              </a:extLst>
            </p:cNvPr>
            <p:cNvGrpSpPr/>
            <p:nvPr/>
          </p:nvGrpSpPr>
          <p:grpSpPr>
            <a:xfrm>
              <a:off x="8594574" y="4307090"/>
              <a:ext cx="139701" cy="1779587"/>
              <a:chOff x="3109119" y="4265613"/>
              <a:chExt cx="139701" cy="1779587"/>
            </a:xfrm>
          </p:grpSpPr>
          <p:sp>
            <p:nvSpPr>
              <p:cNvPr id="1078" name="Line 498">
                <a:extLst>
                  <a:ext uri="{FF2B5EF4-FFF2-40B4-BE49-F238E27FC236}">
                    <a16:creationId xmlns:a16="http://schemas.microsoft.com/office/drawing/2014/main" id="{3D860822-87FC-41A4-B810-8867C6C7C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969" y="4265613"/>
                <a:ext cx="0" cy="7699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79" name="Line 499">
                <a:extLst>
                  <a:ext uri="{FF2B5EF4-FFF2-40B4-BE49-F238E27FC236}">
                    <a16:creationId xmlns:a16="http://schemas.microsoft.com/office/drawing/2014/main" id="{1B0EB1CB-031A-4157-B32F-F3FCFD55F1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9125" y="4265613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80" name="Rectangle 500">
                <a:extLst>
                  <a:ext uri="{FF2B5EF4-FFF2-40B4-BE49-F238E27FC236}">
                    <a16:creationId xmlns:a16="http://schemas.microsoft.com/office/drawing/2014/main" id="{41F9D2D1-7D88-443E-8FB3-6AC5509EA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119" y="5035550"/>
                <a:ext cx="139701" cy="10096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43" name="Grupo 1042">
              <a:extLst>
                <a:ext uri="{FF2B5EF4-FFF2-40B4-BE49-F238E27FC236}">
                  <a16:creationId xmlns:a16="http://schemas.microsoft.com/office/drawing/2014/main" id="{089EAFE9-4581-404D-AC68-740174A40828}"/>
                </a:ext>
              </a:extLst>
            </p:cNvPr>
            <p:cNvGrpSpPr/>
            <p:nvPr/>
          </p:nvGrpSpPr>
          <p:grpSpPr>
            <a:xfrm>
              <a:off x="8063238" y="5726314"/>
              <a:ext cx="139701" cy="360363"/>
              <a:chOff x="2570163" y="5684838"/>
              <a:chExt cx="139701" cy="360363"/>
            </a:xfrm>
          </p:grpSpPr>
          <p:sp>
            <p:nvSpPr>
              <p:cNvPr id="1075" name="Line 510">
                <a:extLst>
                  <a:ext uri="{FF2B5EF4-FFF2-40B4-BE49-F238E27FC236}">
                    <a16:creationId xmlns:a16="http://schemas.microsoft.com/office/drawing/2014/main" id="{0C7FAB52-B006-4999-A1FD-1ACEC37FD5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013" y="5684838"/>
                <a:ext cx="0" cy="412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76" name="Line 511">
                <a:extLst>
                  <a:ext uri="{FF2B5EF4-FFF2-40B4-BE49-F238E27FC236}">
                    <a16:creationId xmlns:a16="http://schemas.microsoft.com/office/drawing/2014/main" id="{C3794266-745B-4A55-8DC0-2114653DD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0169" y="5684838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77" name="Rectangle 512">
                <a:extLst>
                  <a:ext uri="{FF2B5EF4-FFF2-40B4-BE49-F238E27FC236}">
                    <a16:creationId xmlns:a16="http://schemas.microsoft.com/office/drawing/2014/main" id="{06177E08-2E51-4734-B270-1921FB2F9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163" y="5726113"/>
                <a:ext cx="139701" cy="31908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44" name="Grupo 1043">
              <a:extLst>
                <a:ext uri="{FF2B5EF4-FFF2-40B4-BE49-F238E27FC236}">
                  <a16:creationId xmlns:a16="http://schemas.microsoft.com/office/drawing/2014/main" id="{3F4E6F33-52B1-4FE2-AFED-A2A93B21F660}"/>
                </a:ext>
              </a:extLst>
            </p:cNvPr>
            <p:cNvGrpSpPr/>
            <p:nvPr/>
          </p:nvGrpSpPr>
          <p:grpSpPr>
            <a:xfrm>
              <a:off x="8975574" y="5556452"/>
              <a:ext cx="139701" cy="530225"/>
              <a:chOff x="3528219" y="5514975"/>
              <a:chExt cx="139701" cy="530225"/>
            </a:xfrm>
          </p:grpSpPr>
          <p:sp>
            <p:nvSpPr>
              <p:cNvPr id="1072" name="Line 516">
                <a:extLst>
                  <a:ext uri="{FF2B5EF4-FFF2-40B4-BE49-F238E27FC236}">
                    <a16:creationId xmlns:a16="http://schemas.microsoft.com/office/drawing/2014/main" id="{0782882A-D3A7-43D6-A471-6EDF68B44F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8069" y="5514975"/>
                <a:ext cx="0" cy="698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73" name="Line 517">
                <a:extLst>
                  <a:ext uri="{FF2B5EF4-FFF2-40B4-BE49-F238E27FC236}">
                    <a16:creationId xmlns:a16="http://schemas.microsoft.com/office/drawing/2014/main" id="{19826202-AEBA-455C-95E9-6592FD493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8225" y="5514975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74" name="Rectangle 518">
                <a:extLst>
                  <a:ext uri="{FF2B5EF4-FFF2-40B4-BE49-F238E27FC236}">
                    <a16:creationId xmlns:a16="http://schemas.microsoft.com/office/drawing/2014/main" id="{8307A598-EC54-4590-B355-FF5E23C0B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8219" y="5584825"/>
                <a:ext cx="139701" cy="46037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45" name="Grupo 1044">
              <a:extLst>
                <a:ext uri="{FF2B5EF4-FFF2-40B4-BE49-F238E27FC236}">
                  <a16:creationId xmlns:a16="http://schemas.microsoft.com/office/drawing/2014/main" id="{9E9D8363-AAA7-45A9-874C-455E3FB89C14}"/>
                </a:ext>
              </a:extLst>
            </p:cNvPr>
            <p:cNvGrpSpPr/>
            <p:nvPr/>
          </p:nvGrpSpPr>
          <p:grpSpPr>
            <a:xfrm>
              <a:off x="6917080" y="5956502"/>
              <a:ext cx="144000" cy="130175"/>
              <a:chOff x="6505806" y="5911850"/>
              <a:chExt cx="144000" cy="130175"/>
            </a:xfrm>
          </p:grpSpPr>
          <p:sp>
            <p:nvSpPr>
              <p:cNvPr id="1069" name="Line 571">
                <a:extLst>
                  <a:ext uri="{FF2B5EF4-FFF2-40B4-BE49-F238E27FC236}">
                    <a16:creationId xmlns:a16="http://schemas.microsoft.com/office/drawing/2014/main" id="{301FD8E5-8DC2-4122-BE26-3EABC6522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7806" y="5911850"/>
                <a:ext cx="0" cy="206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70" name="Line 572">
                <a:extLst>
                  <a:ext uri="{FF2B5EF4-FFF2-40B4-BE49-F238E27FC236}">
                    <a16:creationId xmlns:a16="http://schemas.microsoft.com/office/drawing/2014/main" id="{F411B93E-53D7-42BB-A44F-C7EAB2114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7169" y="5911850"/>
                <a:ext cx="412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71" name="Rectangle 573">
                <a:extLst>
                  <a:ext uri="{FF2B5EF4-FFF2-40B4-BE49-F238E27FC236}">
                    <a16:creationId xmlns:a16="http://schemas.microsoft.com/office/drawing/2014/main" id="{5D9D92C8-99A2-417F-AA8F-903663AF1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5806" y="5932487"/>
                <a:ext cx="144000" cy="109538"/>
              </a:xfrm>
              <a:prstGeom prst="rect">
                <a:avLst/>
              </a:prstGeom>
              <a:pattFill prst="pct5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46" name="Grupo 1045">
              <a:extLst>
                <a:ext uri="{FF2B5EF4-FFF2-40B4-BE49-F238E27FC236}">
                  <a16:creationId xmlns:a16="http://schemas.microsoft.com/office/drawing/2014/main" id="{039B4AD8-7AED-4094-B128-DC143933EAA4}"/>
                </a:ext>
              </a:extLst>
            </p:cNvPr>
            <p:cNvGrpSpPr/>
            <p:nvPr/>
          </p:nvGrpSpPr>
          <p:grpSpPr>
            <a:xfrm>
              <a:off x="7852435" y="5937452"/>
              <a:ext cx="144000" cy="149225"/>
              <a:chOff x="7143981" y="5892800"/>
              <a:chExt cx="144000" cy="149225"/>
            </a:xfrm>
          </p:grpSpPr>
          <p:sp>
            <p:nvSpPr>
              <p:cNvPr id="1066" name="Line 577">
                <a:extLst>
                  <a:ext uri="{FF2B5EF4-FFF2-40B4-BE49-F238E27FC236}">
                    <a16:creationId xmlns:a16="http://schemas.microsoft.com/office/drawing/2014/main" id="{F01E078A-9B42-4466-B2C5-DC58B7F16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15981" y="5892800"/>
                <a:ext cx="0" cy="301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67" name="Line 578">
                <a:extLst>
                  <a:ext uri="{FF2B5EF4-FFF2-40B4-BE49-F238E27FC236}">
                    <a16:creationId xmlns:a16="http://schemas.microsoft.com/office/drawing/2014/main" id="{E08CF092-28C8-4EFA-885E-860F8124E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6138" y="5892800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68" name="Rectangle 579">
                <a:extLst>
                  <a:ext uri="{FF2B5EF4-FFF2-40B4-BE49-F238E27FC236}">
                    <a16:creationId xmlns:a16="http://schemas.microsoft.com/office/drawing/2014/main" id="{3D80758A-5A59-4087-9F93-DCFA71282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3981" y="5922962"/>
                <a:ext cx="144000" cy="119063"/>
              </a:xfrm>
              <a:prstGeom prst="rect">
                <a:avLst/>
              </a:prstGeom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47" name="Grupo 1046">
              <a:extLst>
                <a:ext uri="{FF2B5EF4-FFF2-40B4-BE49-F238E27FC236}">
                  <a16:creationId xmlns:a16="http://schemas.microsoft.com/office/drawing/2014/main" id="{F3264ED8-3748-4273-A5F1-FF3E4C3FEEDF}"/>
                </a:ext>
              </a:extLst>
            </p:cNvPr>
            <p:cNvGrpSpPr/>
            <p:nvPr/>
          </p:nvGrpSpPr>
          <p:grpSpPr>
            <a:xfrm>
              <a:off x="8742070" y="5977139"/>
              <a:ext cx="144000" cy="109538"/>
              <a:chOff x="7782156" y="5932487"/>
              <a:chExt cx="144000" cy="109538"/>
            </a:xfrm>
          </p:grpSpPr>
          <p:sp>
            <p:nvSpPr>
              <p:cNvPr id="1063" name="Line 583">
                <a:extLst>
                  <a:ext uri="{FF2B5EF4-FFF2-40B4-BE49-F238E27FC236}">
                    <a16:creationId xmlns:a16="http://schemas.microsoft.com/office/drawing/2014/main" id="{6875DBCE-35A2-416B-A7C8-435CFCB9E2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4156" y="5932487"/>
                <a:ext cx="0" cy="952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64" name="Line 584">
                <a:extLst>
                  <a:ext uri="{FF2B5EF4-FFF2-40B4-BE49-F238E27FC236}">
                    <a16:creationId xmlns:a16="http://schemas.microsoft.com/office/drawing/2014/main" id="{6DBC207B-F3D2-4496-9433-B27558842C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34313" y="5932487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65" name="Rectangle 585">
                <a:extLst>
                  <a:ext uri="{FF2B5EF4-FFF2-40B4-BE49-F238E27FC236}">
                    <a16:creationId xmlns:a16="http://schemas.microsoft.com/office/drawing/2014/main" id="{66F53A61-950D-4C16-A993-090D52AB8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156" y="5942012"/>
                <a:ext cx="144000" cy="100013"/>
              </a:xfrm>
              <a:prstGeom prst="rect">
                <a:avLst/>
              </a:prstGeom>
              <a:pattFill prst="pct70">
                <a:fgClr>
                  <a:schemeClr val="tx1"/>
                </a:fgClr>
                <a:bgClr>
                  <a:schemeClr val="bg2">
                    <a:lumMod val="90000"/>
                  </a:schemeClr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48" name="Grupo 1047">
              <a:extLst>
                <a:ext uri="{FF2B5EF4-FFF2-40B4-BE49-F238E27FC236}">
                  <a16:creationId xmlns:a16="http://schemas.microsoft.com/office/drawing/2014/main" id="{6C45E534-60EF-4C9A-81CE-6A9798C61752}"/>
                </a:ext>
              </a:extLst>
            </p:cNvPr>
            <p:cNvGrpSpPr/>
            <p:nvPr/>
          </p:nvGrpSpPr>
          <p:grpSpPr>
            <a:xfrm>
              <a:off x="7295540" y="5926339"/>
              <a:ext cx="144000" cy="160338"/>
              <a:chOff x="6785206" y="5881687"/>
              <a:chExt cx="144000" cy="160338"/>
            </a:xfrm>
          </p:grpSpPr>
          <p:sp>
            <p:nvSpPr>
              <p:cNvPr id="1060" name="Line 589">
                <a:extLst>
                  <a:ext uri="{FF2B5EF4-FFF2-40B4-BE49-F238E27FC236}">
                    <a16:creationId xmlns:a16="http://schemas.microsoft.com/office/drawing/2014/main" id="{78518D07-4204-42C5-A97D-B9DA79519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7206" y="5881687"/>
                <a:ext cx="0" cy="111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61" name="Line 590">
                <a:extLst>
                  <a:ext uri="{FF2B5EF4-FFF2-40B4-BE49-F238E27FC236}">
                    <a16:creationId xmlns:a16="http://schemas.microsoft.com/office/drawing/2014/main" id="{B998A1CF-60F8-4893-A9C2-41EA06FFB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36569" y="5881687"/>
                <a:ext cx="412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62" name="Rectangle 591">
                <a:extLst>
                  <a:ext uri="{FF2B5EF4-FFF2-40B4-BE49-F238E27FC236}">
                    <a16:creationId xmlns:a16="http://schemas.microsoft.com/office/drawing/2014/main" id="{AF389C39-7C63-44D8-8AD2-34202D757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5206" y="5892800"/>
                <a:ext cx="144000" cy="149225"/>
              </a:xfrm>
              <a:prstGeom prst="rect">
                <a:avLst/>
              </a:prstGeom>
              <a:pattFill prst="pct5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49" name="Grupo 1048">
              <a:extLst>
                <a:ext uri="{FF2B5EF4-FFF2-40B4-BE49-F238E27FC236}">
                  <a16:creationId xmlns:a16="http://schemas.microsoft.com/office/drawing/2014/main" id="{3164EC5F-49C4-4576-8FB0-7196ECD0621E}"/>
                </a:ext>
              </a:extLst>
            </p:cNvPr>
            <p:cNvGrpSpPr/>
            <p:nvPr/>
          </p:nvGrpSpPr>
          <p:grpSpPr>
            <a:xfrm>
              <a:off x="8208035" y="5916814"/>
              <a:ext cx="144000" cy="169863"/>
              <a:chOff x="7423381" y="5872162"/>
              <a:chExt cx="144000" cy="169863"/>
            </a:xfrm>
          </p:grpSpPr>
          <p:sp>
            <p:nvSpPr>
              <p:cNvPr id="1057" name="Line 595">
                <a:extLst>
                  <a:ext uri="{FF2B5EF4-FFF2-40B4-BE49-F238E27FC236}">
                    <a16:creationId xmlns:a16="http://schemas.microsoft.com/office/drawing/2014/main" id="{E1E9D28E-5B7A-432B-8E35-C8114CA50D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95381" y="5872162"/>
                <a:ext cx="0" cy="206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58" name="Line 596">
                <a:extLst>
                  <a:ext uri="{FF2B5EF4-FFF2-40B4-BE49-F238E27FC236}">
                    <a16:creationId xmlns:a16="http://schemas.microsoft.com/office/drawing/2014/main" id="{A9502666-5228-4AFA-A587-443E23697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5538" y="5872162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59" name="Rectangle 597">
                <a:extLst>
                  <a:ext uri="{FF2B5EF4-FFF2-40B4-BE49-F238E27FC236}">
                    <a16:creationId xmlns:a16="http://schemas.microsoft.com/office/drawing/2014/main" id="{1C4C12B0-6799-47B2-B5A6-95F1CBE31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23381" y="5892800"/>
                <a:ext cx="144000" cy="149225"/>
              </a:xfrm>
              <a:prstGeom prst="rect">
                <a:avLst/>
              </a:prstGeom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50" name="Grupo 1049">
              <a:extLst>
                <a:ext uri="{FF2B5EF4-FFF2-40B4-BE49-F238E27FC236}">
                  <a16:creationId xmlns:a16="http://schemas.microsoft.com/office/drawing/2014/main" id="{379FD14F-C3C5-431E-8282-36F38067A591}"/>
                </a:ext>
              </a:extLst>
            </p:cNvPr>
            <p:cNvGrpSpPr/>
            <p:nvPr/>
          </p:nvGrpSpPr>
          <p:grpSpPr>
            <a:xfrm>
              <a:off x="9120530" y="5877127"/>
              <a:ext cx="144000" cy="209550"/>
              <a:chOff x="8061556" y="5832475"/>
              <a:chExt cx="144000" cy="209550"/>
            </a:xfrm>
          </p:grpSpPr>
          <p:sp>
            <p:nvSpPr>
              <p:cNvPr id="1054" name="Line 601">
                <a:extLst>
                  <a:ext uri="{FF2B5EF4-FFF2-40B4-BE49-F238E27FC236}">
                    <a16:creationId xmlns:a16="http://schemas.microsoft.com/office/drawing/2014/main" id="{6F0CFD23-7E64-4AC1-BE97-5D97CA6F9D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33556" y="5832475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55" name="Line 602">
                <a:extLst>
                  <a:ext uri="{FF2B5EF4-FFF2-40B4-BE49-F238E27FC236}">
                    <a16:creationId xmlns:a16="http://schemas.microsoft.com/office/drawing/2014/main" id="{45FE4E29-89D6-4C1D-89CB-C68847B34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3713" y="5832475"/>
                <a:ext cx="396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56" name="Rectangle 603">
                <a:extLst>
                  <a:ext uri="{FF2B5EF4-FFF2-40B4-BE49-F238E27FC236}">
                    <a16:creationId xmlns:a16="http://schemas.microsoft.com/office/drawing/2014/main" id="{82535BE3-A8C6-4BA7-8419-8A9D8164D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1556" y="5872162"/>
                <a:ext cx="144000" cy="169863"/>
              </a:xfrm>
              <a:prstGeom prst="rect">
                <a:avLst/>
              </a:prstGeom>
              <a:pattFill prst="pct70">
                <a:fgClr>
                  <a:schemeClr val="tx1"/>
                </a:fgClr>
                <a:bgClr>
                  <a:schemeClr val="bg2">
                    <a:lumMod val="90000"/>
                  </a:schemeClr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1051" name="Grupo 1050">
              <a:extLst>
                <a:ext uri="{FF2B5EF4-FFF2-40B4-BE49-F238E27FC236}">
                  <a16:creationId xmlns:a16="http://schemas.microsoft.com/office/drawing/2014/main" id="{B72DB8E2-9E04-45AC-AA85-17954EDC1411}"/>
                </a:ext>
              </a:extLst>
            </p:cNvPr>
            <p:cNvGrpSpPr/>
            <p:nvPr/>
          </p:nvGrpSpPr>
          <p:grpSpPr>
            <a:xfrm>
              <a:off x="7152966" y="5787274"/>
              <a:ext cx="139172" cy="299403"/>
              <a:chOff x="1568451" y="5745798"/>
              <a:chExt cx="139172" cy="299403"/>
            </a:xfrm>
          </p:grpSpPr>
          <p:sp>
            <p:nvSpPr>
              <p:cNvPr id="1052" name="Rectangle 506">
                <a:extLst>
                  <a:ext uri="{FF2B5EF4-FFF2-40B4-BE49-F238E27FC236}">
                    <a16:creationId xmlns:a16="http://schemas.microsoft.com/office/drawing/2014/main" id="{02AF261A-1542-4DFB-BA2F-1C722C75F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451" y="5754688"/>
                <a:ext cx="139172" cy="2905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s-ES">
                  <a:solidFill>
                    <a:schemeClr val="lt1"/>
                  </a:solidFill>
                </a:endParaRPr>
              </a:p>
            </p:txBody>
          </p:sp>
          <p:sp>
            <p:nvSpPr>
              <p:cNvPr id="1053" name="Line 487">
                <a:extLst>
                  <a:ext uri="{FF2B5EF4-FFF2-40B4-BE49-F238E27FC236}">
                    <a16:creationId xmlns:a16="http://schemas.microsoft.com/office/drawing/2014/main" id="{F7B04276-4226-4DB8-8A4B-0111A17C6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8193" y="5745798"/>
                <a:ext cx="396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1087" name="Line 45">
              <a:extLst>
                <a:ext uri="{FF2B5EF4-FFF2-40B4-BE49-F238E27FC236}">
                  <a16:creationId xmlns:a16="http://schemas.microsoft.com/office/drawing/2014/main" id="{8C3268D2-12AF-4675-ACFC-DF76A48D5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7464" y="6090389"/>
              <a:ext cx="27106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88" name="Rectangle 43">
              <a:extLst>
                <a:ext uri="{FF2B5EF4-FFF2-40B4-BE49-F238E27FC236}">
                  <a16:creationId xmlns:a16="http://schemas.microsoft.com/office/drawing/2014/main" id="{15C647E6-781F-4530-9F98-4E6D637C0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565" y="6327738"/>
              <a:ext cx="7883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Normoxia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9" name="Rectangle 46">
              <a:extLst>
                <a:ext uri="{FF2B5EF4-FFF2-40B4-BE49-F238E27FC236}">
                  <a16:creationId xmlns:a16="http://schemas.microsoft.com/office/drawing/2014/main" id="{79DCEBE3-983A-4EE7-93C5-50177A055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8513" y="6327738"/>
              <a:ext cx="112896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Hypoxia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0" name="Rectangle 49">
              <a:extLst>
                <a:ext uri="{FF2B5EF4-FFF2-40B4-BE49-F238E27FC236}">
                  <a16:creationId xmlns:a16="http://schemas.microsoft.com/office/drawing/2014/main" id="{0625BEBA-34B7-4FBE-9EA8-147F66E4D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9389" y="6327738"/>
              <a:ext cx="8098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Ischaemia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1" name="Rectangle 52">
              <a:extLst>
                <a:ext uri="{FF2B5EF4-FFF2-40B4-BE49-F238E27FC236}">
                  <a16:creationId xmlns:a16="http://schemas.microsoft.com/office/drawing/2014/main" id="{48C7A736-3970-4D72-A7A9-01416865A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3452" y="6097127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2" name="Rectangle 70">
              <a:extLst>
                <a:ext uri="{FF2B5EF4-FFF2-40B4-BE49-F238E27FC236}">
                  <a16:creationId xmlns:a16="http://schemas.microsoft.com/office/drawing/2014/main" id="{0745ACC0-E2E5-4535-B062-A1169D4F3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1888" y="6097127"/>
              <a:ext cx="30394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93" name="Conector recto 426">
              <a:extLst>
                <a:ext uri="{FF2B5EF4-FFF2-40B4-BE49-F238E27FC236}">
                  <a16:creationId xmlns:a16="http://schemas.microsoft.com/office/drawing/2014/main" id="{89A135C7-55F4-4FA7-A479-9C1C53FDD3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40763" y="631721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4" name="Rectangle 52">
              <a:extLst>
                <a:ext uri="{FF2B5EF4-FFF2-40B4-BE49-F238E27FC236}">
                  <a16:creationId xmlns:a16="http://schemas.microsoft.com/office/drawing/2014/main" id="{D45D0139-F09B-48F0-A58A-A4404D698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055" y="6097127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5" name="Rectangle 70">
              <a:extLst>
                <a:ext uri="{FF2B5EF4-FFF2-40B4-BE49-F238E27FC236}">
                  <a16:creationId xmlns:a16="http://schemas.microsoft.com/office/drawing/2014/main" id="{1F1BF9D3-E098-4469-866B-967A7179D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8733" y="6097127"/>
              <a:ext cx="367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96" name="Conector recto 421">
              <a:extLst>
                <a:ext uri="{FF2B5EF4-FFF2-40B4-BE49-F238E27FC236}">
                  <a16:creationId xmlns:a16="http://schemas.microsoft.com/office/drawing/2014/main" id="{7947A237-8681-4841-AC8E-53524CAA85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49458" y="631721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7" name="Rectangle 52">
              <a:extLst>
                <a:ext uri="{FF2B5EF4-FFF2-40B4-BE49-F238E27FC236}">
                  <a16:creationId xmlns:a16="http://schemas.microsoft.com/office/drawing/2014/main" id="{76597026-08A7-4D87-A6A1-DFC40C732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544" y="6097127"/>
              <a:ext cx="3052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8" name="Rectangle 70">
              <a:extLst>
                <a:ext uri="{FF2B5EF4-FFF2-40B4-BE49-F238E27FC236}">
                  <a16:creationId xmlns:a16="http://schemas.microsoft.com/office/drawing/2014/main" id="{6180FD53-EC62-4A35-82D7-AC692F04F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0777" y="6097127"/>
              <a:ext cx="4082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99" name="Conector recto 416">
              <a:extLst>
                <a:ext uri="{FF2B5EF4-FFF2-40B4-BE49-F238E27FC236}">
                  <a16:creationId xmlns:a16="http://schemas.microsoft.com/office/drawing/2014/main" id="{220EA251-F4CD-4042-B99F-D8BCC68FC2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28188" y="631721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0" name="Rectangle 43">
              <a:extLst>
                <a:ext uri="{FF2B5EF4-FFF2-40B4-BE49-F238E27FC236}">
                  <a16:creationId xmlns:a16="http://schemas.microsoft.com/office/drawing/2014/main" id="{15D5444B-6C13-47CC-B262-504C370DE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5761" y="3724431"/>
              <a:ext cx="19687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ApoJ</a:t>
              </a: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(AUx10</a:t>
              </a:r>
              <a:r>
                <a:rPr kumimoji="0" lang="es-ES" altLang="es-ES" sz="12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 in VSMC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1" name="Text Box 2">
              <a:extLst>
                <a:ext uri="{FF2B5EF4-FFF2-40B4-BE49-F238E27FC236}">
                  <a16:creationId xmlns:a16="http://schemas.microsoft.com/office/drawing/2014/main" id="{5A401522-4F5F-4C7A-8652-CD46DAACE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4265" y="3765155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cxnSp>
          <p:nvCxnSpPr>
            <p:cNvPr id="1164" name="Conector recto 1163">
              <a:extLst>
                <a:ext uri="{FF2B5EF4-FFF2-40B4-BE49-F238E27FC236}">
                  <a16:creationId xmlns:a16="http://schemas.microsoft.com/office/drawing/2014/main" id="{672E3426-CE01-4243-A62D-E6934C949D92}"/>
                </a:ext>
              </a:extLst>
            </p:cNvPr>
            <p:cNvCxnSpPr/>
            <p:nvPr/>
          </p:nvCxnSpPr>
          <p:spPr bwMode="auto">
            <a:xfrm>
              <a:off x="7169920" y="5694278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7" name="Conector recto 1166">
              <a:extLst>
                <a:ext uri="{FF2B5EF4-FFF2-40B4-BE49-F238E27FC236}">
                  <a16:creationId xmlns:a16="http://schemas.microsoft.com/office/drawing/2014/main" id="{B2193B1B-DCAB-4AAF-B7D1-512AA3A7E91A}"/>
                </a:ext>
              </a:extLst>
            </p:cNvPr>
            <p:cNvCxnSpPr/>
            <p:nvPr/>
          </p:nvCxnSpPr>
          <p:spPr bwMode="auto">
            <a:xfrm>
              <a:off x="9022771" y="5466529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0" name="Conector recto 1169">
              <a:extLst>
                <a:ext uri="{FF2B5EF4-FFF2-40B4-BE49-F238E27FC236}">
                  <a16:creationId xmlns:a16="http://schemas.microsoft.com/office/drawing/2014/main" id="{4B025108-577E-4DC4-80FC-4EBD2A197871}"/>
                </a:ext>
              </a:extLst>
            </p:cNvPr>
            <p:cNvCxnSpPr/>
            <p:nvPr/>
          </p:nvCxnSpPr>
          <p:spPr bwMode="auto">
            <a:xfrm>
              <a:off x="8087050" y="5655169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Rectangle 10">
              <a:extLst>
                <a:ext uri="{FF2B5EF4-FFF2-40B4-BE49-F238E27FC236}">
                  <a16:creationId xmlns:a16="http://schemas.microsoft.com/office/drawing/2014/main" id="{B0D3F689-675E-4947-9D4E-E91720B73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96" y="3016746"/>
              <a:ext cx="5923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9" name="Rectangle 15">
              <a:extLst>
                <a:ext uri="{FF2B5EF4-FFF2-40B4-BE49-F238E27FC236}">
                  <a16:creationId xmlns:a16="http://schemas.microsoft.com/office/drawing/2014/main" id="{4F1CFC7D-2A62-4320-8477-7975CA0D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26" y="2746871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0.2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1" name="Rectangle 20">
              <a:extLst>
                <a:ext uri="{FF2B5EF4-FFF2-40B4-BE49-F238E27FC236}">
                  <a16:creationId xmlns:a16="http://schemas.microsoft.com/office/drawing/2014/main" id="{83DA6647-AD42-4935-BE9F-23C981C51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26" y="2467471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0.4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3" name="Rectangle 25">
              <a:extLst>
                <a:ext uri="{FF2B5EF4-FFF2-40B4-BE49-F238E27FC236}">
                  <a16:creationId xmlns:a16="http://schemas.microsoft.com/office/drawing/2014/main" id="{0C6ED32E-3F19-47F9-B2AB-E8949A1D6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26" y="2197596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0.6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5" name="Rectangle 30">
              <a:extLst>
                <a:ext uri="{FF2B5EF4-FFF2-40B4-BE49-F238E27FC236}">
                  <a16:creationId xmlns:a16="http://schemas.microsoft.com/office/drawing/2014/main" id="{7F031158-662B-4CE1-976A-45151D15B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26" y="1916608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0.8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7" name="Rectangle 35">
              <a:extLst>
                <a:ext uri="{FF2B5EF4-FFF2-40B4-BE49-F238E27FC236}">
                  <a16:creationId xmlns:a16="http://schemas.microsoft.com/office/drawing/2014/main" id="{9A8C7D3A-8747-478D-B4D3-D62691E0A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26" y="1646733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9" name="Rectangle 40">
              <a:extLst>
                <a:ext uri="{FF2B5EF4-FFF2-40B4-BE49-F238E27FC236}">
                  <a16:creationId xmlns:a16="http://schemas.microsoft.com/office/drawing/2014/main" id="{CF7EF544-ADE6-4C55-B0AF-4D63728D3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26" y="1367333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1.2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1" name="Rectangle 43">
              <a:extLst>
                <a:ext uri="{FF2B5EF4-FFF2-40B4-BE49-F238E27FC236}">
                  <a16:creationId xmlns:a16="http://schemas.microsoft.com/office/drawing/2014/main" id="{8107F62F-7891-4768-9153-185CA801F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26" y="1097458"/>
              <a:ext cx="148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1.4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6" name="Line 86">
              <a:extLst>
                <a:ext uri="{FF2B5EF4-FFF2-40B4-BE49-F238E27FC236}">
                  <a16:creationId xmlns:a16="http://schemas.microsoft.com/office/drawing/2014/main" id="{14C57726-4F76-4DDF-9D92-1439722F4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830" y="1584489"/>
              <a:ext cx="0" cy="1543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7" name="Line 87">
              <a:extLst>
                <a:ext uri="{FF2B5EF4-FFF2-40B4-BE49-F238E27FC236}">
                  <a16:creationId xmlns:a16="http://schemas.microsoft.com/office/drawing/2014/main" id="{1C71579E-0622-4FC4-A096-0DF49E1993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440" y="1584489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8" name="Rectangle 88">
              <a:extLst>
                <a:ext uri="{FF2B5EF4-FFF2-40B4-BE49-F238E27FC236}">
                  <a16:creationId xmlns:a16="http://schemas.microsoft.com/office/drawing/2014/main" id="{B5B4907B-1B7F-465A-A6C3-98AF2E20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102" y="1735300"/>
              <a:ext cx="146095" cy="13926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3" name="Line 92">
              <a:extLst>
                <a:ext uri="{FF2B5EF4-FFF2-40B4-BE49-F238E27FC236}">
                  <a16:creationId xmlns:a16="http://schemas.microsoft.com/office/drawing/2014/main" id="{4F930406-2D39-43BF-BF1A-4F248379D5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2907" y="1755939"/>
              <a:ext cx="0" cy="2453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4" name="Line 93">
              <a:extLst>
                <a:ext uri="{FF2B5EF4-FFF2-40B4-BE49-F238E27FC236}">
                  <a16:creationId xmlns:a16="http://schemas.microsoft.com/office/drawing/2014/main" id="{BA41EA88-4FC5-4BD3-856E-888536AC2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9625" y="1755939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5" name="Rectangle 94">
              <a:extLst>
                <a:ext uri="{FF2B5EF4-FFF2-40B4-BE49-F238E27FC236}">
                  <a16:creationId xmlns:a16="http://schemas.microsoft.com/office/drawing/2014/main" id="{31968044-6BB0-45CE-AB9B-5297A2DF7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180" y="1995651"/>
              <a:ext cx="146095" cy="11261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0" name="Line 98">
              <a:extLst>
                <a:ext uri="{FF2B5EF4-FFF2-40B4-BE49-F238E27FC236}">
                  <a16:creationId xmlns:a16="http://schemas.microsoft.com/office/drawing/2014/main" id="{D1CF1AFA-D832-484A-902B-B45F115D7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9086" y="1965489"/>
              <a:ext cx="0" cy="812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1" name="Line 99">
              <a:extLst>
                <a:ext uri="{FF2B5EF4-FFF2-40B4-BE49-F238E27FC236}">
                  <a16:creationId xmlns:a16="http://schemas.microsoft.com/office/drawing/2014/main" id="{3F8C3F0D-BB79-4903-802E-F2C42B116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697" y="1965489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2" name="Rectangle 100">
              <a:extLst>
                <a:ext uri="{FF2B5EF4-FFF2-40B4-BE49-F238E27FC236}">
                  <a16:creationId xmlns:a16="http://schemas.microsoft.com/office/drawing/2014/main" id="{227625E6-0EE7-4BFE-A6FF-A532E4DB5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359" y="2044864"/>
              <a:ext cx="146095" cy="1075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1" name="Line 127">
              <a:extLst>
                <a:ext uri="{FF2B5EF4-FFF2-40B4-BE49-F238E27FC236}">
                  <a16:creationId xmlns:a16="http://schemas.microsoft.com/office/drawing/2014/main" id="{192C7B8D-1777-4B29-B124-365089F5B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6041" y="2075026"/>
              <a:ext cx="0" cy="10449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2" name="Line 140">
              <a:extLst>
                <a:ext uri="{FF2B5EF4-FFF2-40B4-BE49-F238E27FC236}">
                  <a16:creationId xmlns:a16="http://schemas.microsoft.com/office/drawing/2014/main" id="{94D46D45-4FF9-4631-BC51-13833F6BA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5769" y="1595601"/>
              <a:ext cx="0" cy="1836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393" name="Line 141">
              <a:extLst>
                <a:ext uri="{FF2B5EF4-FFF2-40B4-BE49-F238E27FC236}">
                  <a16:creationId xmlns:a16="http://schemas.microsoft.com/office/drawing/2014/main" id="{34CB6BF5-B4D9-493D-A6C6-DDF13BB7D7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380" y="1595601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4" name="Rectangle 142">
              <a:extLst>
                <a:ext uri="{FF2B5EF4-FFF2-40B4-BE49-F238E27FC236}">
                  <a16:creationId xmlns:a16="http://schemas.microsoft.com/office/drawing/2014/main" id="{10A1E1BF-3AC7-4793-95DE-997FA88A4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041" y="1774989"/>
              <a:ext cx="146095" cy="13520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5" name="Line 143">
              <a:extLst>
                <a:ext uri="{FF2B5EF4-FFF2-40B4-BE49-F238E27FC236}">
                  <a16:creationId xmlns:a16="http://schemas.microsoft.com/office/drawing/2014/main" id="{7E2B918C-F13D-4CE8-8394-37AF62A16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6041" y="1774989"/>
              <a:ext cx="0" cy="13520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6" name="Line 144">
              <a:extLst>
                <a:ext uri="{FF2B5EF4-FFF2-40B4-BE49-F238E27FC236}">
                  <a16:creationId xmlns:a16="http://schemas.microsoft.com/office/drawing/2014/main" id="{93D92D38-FDD6-43DD-A61D-28D46F851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6041" y="1774989"/>
              <a:ext cx="14609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7" name="Line 145">
              <a:extLst>
                <a:ext uri="{FF2B5EF4-FFF2-40B4-BE49-F238E27FC236}">
                  <a16:creationId xmlns:a16="http://schemas.microsoft.com/office/drawing/2014/main" id="{C08A870A-C95C-4BCD-8B26-0493EB803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136" y="1774989"/>
              <a:ext cx="0" cy="13520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7" name="Line 133">
              <a:extLst>
                <a:ext uri="{FF2B5EF4-FFF2-40B4-BE49-F238E27FC236}">
                  <a16:creationId xmlns:a16="http://schemas.microsoft.com/office/drawing/2014/main" id="{8C6F033E-1011-49DE-A89A-D1B8DAD1C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4116" y="2048356"/>
              <a:ext cx="0" cy="10644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8" name="Line 146">
              <a:extLst>
                <a:ext uri="{FF2B5EF4-FFF2-40B4-BE49-F238E27FC236}">
                  <a16:creationId xmlns:a16="http://schemas.microsoft.com/office/drawing/2014/main" id="{FE28AB2B-8490-4783-841B-14E5273EB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3843" y="1418119"/>
              <a:ext cx="0" cy="1121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9" name="Line 147">
              <a:extLst>
                <a:ext uri="{FF2B5EF4-FFF2-40B4-BE49-F238E27FC236}">
                  <a16:creationId xmlns:a16="http://schemas.microsoft.com/office/drawing/2014/main" id="{7BA72041-AC66-436A-A47C-11199E598A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0561" y="1418119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0" name="Rectangle 148">
              <a:extLst>
                <a:ext uri="{FF2B5EF4-FFF2-40B4-BE49-F238E27FC236}">
                  <a16:creationId xmlns:a16="http://schemas.microsoft.com/office/drawing/2014/main" id="{42B369D4-B599-40E3-8F53-91B242E45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116" y="1527656"/>
              <a:ext cx="147202" cy="159741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>
                <a:solidFill>
                  <a:schemeClr val="lt1"/>
                </a:solidFill>
              </a:endParaRPr>
            </a:p>
          </p:txBody>
        </p:sp>
        <p:sp>
          <p:nvSpPr>
            <p:cNvPr id="384" name="Line 152">
              <a:extLst>
                <a:ext uri="{FF2B5EF4-FFF2-40B4-BE49-F238E27FC236}">
                  <a16:creationId xmlns:a16="http://schemas.microsoft.com/office/drawing/2014/main" id="{3F495339-523C-4D76-8AAB-7FBB1A344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3028" y="2897619"/>
              <a:ext cx="0" cy="715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5" name="Line 153">
              <a:extLst>
                <a:ext uri="{FF2B5EF4-FFF2-40B4-BE49-F238E27FC236}">
                  <a16:creationId xmlns:a16="http://schemas.microsoft.com/office/drawing/2014/main" id="{49506B38-8706-4007-B1C1-137BA6DBC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8640" y="2897619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6" name="Rectangle 154">
              <a:extLst>
                <a:ext uri="{FF2B5EF4-FFF2-40B4-BE49-F238E27FC236}">
                  <a16:creationId xmlns:a16="http://schemas.microsoft.com/office/drawing/2014/main" id="{30274CB8-F06C-4019-B10F-C88F1B978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301" y="2967469"/>
              <a:ext cx="146095" cy="1641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1" name="Line 224">
              <a:extLst>
                <a:ext uri="{FF2B5EF4-FFF2-40B4-BE49-F238E27FC236}">
                  <a16:creationId xmlns:a16="http://schemas.microsoft.com/office/drawing/2014/main" id="{8FDEA797-6104-4AD4-9925-BE1C0BF8AD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561" y="2917806"/>
              <a:ext cx="0" cy="292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2" name="Line 225">
              <a:extLst>
                <a:ext uri="{FF2B5EF4-FFF2-40B4-BE49-F238E27FC236}">
                  <a16:creationId xmlns:a16="http://schemas.microsoft.com/office/drawing/2014/main" id="{82A42EFD-9087-418C-BCBD-6091A21A0F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6564" y="2917806"/>
              <a:ext cx="4230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3" name="Rectangle 226">
              <a:extLst>
                <a:ext uri="{FF2B5EF4-FFF2-40B4-BE49-F238E27FC236}">
                  <a16:creationId xmlns:a16="http://schemas.microsoft.com/office/drawing/2014/main" id="{48ABFC4A-DAE4-43FF-829F-7E30A2533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419" y="2946381"/>
              <a:ext cx="150592" cy="185255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8" name="Line 230">
              <a:extLst>
                <a:ext uri="{FF2B5EF4-FFF2-40B4-BE49-F238E27FC236}">
                  <a16:creationId xmlns:a16="http://schemas.microsoft.com/office/drawing/2014/main" id="{4D711989-C736-4B58-9C71-D9250BA46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266" y="3006706"/>
              <a:ext cx="0" cy="308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9" name="Line 231">
              <a:extLst>
                <a:ext uri="{FF2B5EF4-FFF2-40B4-BE49-F238E27FC236}">
                  <a16:creationId xmlns:a16="http://schemas.microsoft.com/office/drawing/2014/main" id="{7DDB0935-F636-4CF0-AE73-9EFA467EA0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5731" y="3006706"/>
              <a:ext cx="4278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0" name="Rectangle 232">
              <a:extLst>
                <a:ext uri="{FF2B5EF4-FFF2-40B4-BE49-F238E27FC236}">
                  <a16:creationId xmlns:a16="http://schemas.microsoft.com/office/drawing/2014/main" id="{AD5462FF-42F5-45F4-922D-EF80986E9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0970" y="3036868"/>
              <a:ext cx="150592" cy="92628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5" name="Line 236">
              <a:extLst>
                <a:ext uri="{FF2B5EF4-FFF2-40B4-BE49-F238E27FC236}">
                  <a16:creationId xmlns:a16="http://schemas.microsoft.com/office/drawing/2014/main" id="{4DC744F3-CD60-4C34-BD58-4946756813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1017" y="2789903"/>
              <a:ext cx="0" cy="113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6" name="Line 237">
              <a:extLst>
                <a:ext uri="{FF2B5EF4-FFF2-40B4-BE49-F238E27FC236}">
                  <a16:creationId xmlns:a16="http://schemas.microsoft.com/office/drawing/2014/main" id="{4B388B37-F5D0-496D-B7C5-6A935EAC9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771" y="2789903"/>
              <a:ext cx="427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7" name="Rectangle 238">
              <a:extLst>
                <a:ext uri="{FF2B5EF4-FFF2-40B4-BE49-F238E27FC236}">
                  <a16:creationId xmlns:a16="http://schemas.microsoft.com/office/drawing/2014/main" id="{EEBFD754-BFA2-4DA0-95D9-3630F6246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721" y="2801015"/>
              <a:ext cx="150592" cy="316884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3" name="Line 278">
              <a:extLst>
                <a:ext uri="{FF2B5EF4-FFF2-40B4-BE49-F238E27FC236}">
                  <a16:creationId xmlns:a16="http://schemas.microsoft.com/office/drawing/2014/main" id="{03062B5B-05A6-4877-BB87-4C59BA77D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7445" y="3017818"/>
              <a:ext cx="0" cy="9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4" name="Line 279">
              <a:extLst>
                <a:ext uri="{FF2B5EF4-FFF2-40B4-BE49-F238E27FC236}">
                  <a16:creationId xmlns:a16="http://schemas.microsoft.com/office/drawing/2014/main" id="{763C7800-6FC8-40B9-BA3B-EB9357897D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5197" y="3017818"/>
              <a:ext cx="4278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5" name="Rectangle 280">
              <a:extLst>
                <a:ext uri="{FF2B5EF4-FFF2-40B4-BE49-F238E27FC236}">
                  <a16:creationId xmlns:a16="http://schemas.microsoft.com/office/drawing/2014/main" id="{74F04AF0-8F78-4593-B03F-E11C37FD2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149" y="3027343"/>
              <a:ext cx="150592" cy="102378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0" name="Line 284">
              <a:extLst>
                <a:ext uri="{FF2B5EF4-FFF2-40B4-BE49-F238E27FC236}">
                  <a16:creationId xmlns:a16="http://schemas.microsoft.com/office/drawing/2014/main" id="{D2FCBD55-F644-408E-9A37-9CECBD78B3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5668" y="2976543"/>
              <a:ext cx="0" cy="422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1" name="Line 285">
              <a:extLst>
                <a:ext uri="{FF2B5EF4-FFF2-40B4-BE49-F238E27FC236}">
                  <a16:creationId xmlns:a16="http://schemas.microsoft.com/office/drawing/2014/main" id="{7E4CA220-F742-4250-85C4-88F06DB45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5133" y="2976543"/>
              <a:ext cx="4278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2" name="Rectangle 286">
              <a:extLst>
                <a:ext uri="{FF2B5EF4-FFF2-40B4-BE49-F238E27FC236}">
                  <a16:creationId xmlns:a16="http://schemas.microsoft.com/office/drawing/2014/main" id="{05D13E73-D301-4621-88D8-016B23A8C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372" y="3017818"/>
              <a:ext cx="150592" cy="112128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7" name="Line 290">
              <a:extLst>
                <a:ext uri="{FF2B5EF4-FFF2-40B4-BE49-F238E27FC236}">
                  <a16:creationId xmlns:a16="http://schemas.microsoft.com/office/drawing/2014/main" id="{E7B0805C-4693-4929-9406-6F161E9C55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528" y="2263170"/>
              <a:ext cx="0" cy="2047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8" name="Line 291">
              <a:extLst>
                <a:ext uri="{FF2B5EF4-FFF2-40B4-BE49-F238E27FC236}">
                  <a16:creationId xmlns:a16="http://schemas.microsoft.com/office/drawing/2014/main" id="{DC1595A5-1095-456D-AD40-02167337A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9992" y="2263170"/>
              <a:ext cx="427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9" name="Rectangle 292">
              <a:extLst>
                <a:ext uri="{FF2B5EF4-FFF2-40B4-BE49-F238E27FC236}">
                  <a16:creationId xmlns:a16="http://schemas.microsoft.com/office/drawing/2014/main" id="{E99B6D25-8546-4825-9A44-588FBC9BF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5232" y="2463195"/>
              <a:ext cx="150592" cy="654892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6" name="Line 6">
              <a:extLst>
                <a:ext uri="{FF2B5EF4-FFF2-40B4-BE49-F238E27FC236}">
                  <a16:creationId xmlns:a16="http://schemas.microsoft.com/office/drawing/2014/main" id="{C57E2DCE-C810-4C2F-A8D0-BB43D979E0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734" y="3126269"/>
              <a:ext cx="276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8" name="Line 11">
              <a:extLst>
                <a:ext uri="{FF2B5EF4-FFF2-40B4-BE49-F238E27FC236}">
                  <a16:creationId xmlns:a16="http://schemas.microsoft.com/office/drawing/2014/main" id="{EB7FE8BC-66F4-4A6F-99A3-317C82D3C8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734" y="2856394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0" name="Line 16">
              <a:extLst>
                <a:ext uri="{FF2B5EF4-FFF2-40B4-BE49-F238E27FC236}">
                  <a16:creationId xmlns:a16="http://schemas.microsoft.com/office/drawing/2014/main" id="{33499747-89E3-442C-BCB3-B8E3B8159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734" y="2575406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2" name="Line 21">
              <a:extLst>
                <a:ext uri="{FF2B5EF4-FFF2-40B4-BE49-F238E27FC236}">
                  <a16:creationId xmlns:a16="http://schemas.microsoft.com/office/drawing/2014/main" id="{A5F63BB5-6737-4B0D-BCAA-F23C9C3DC9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734" y="2305531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4" name="Line 26">
              <a:extLst>
                <a:ext uri="{FF2B5EF4-FFF2-40B4-BE49-F238E27FC236}">
                  <a16:creationId xmlns:a16="http://schemas.microsoft.com/office/drawing/2014/main" id="{FBE5DBC3-B44A-4560-B301-136EC0C061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734" y="2026131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6" name="Line 31">
              <a:extLst>
                <a:ext uri="{FF2B5EF4-FFF2-40B4-BE49-F238E27FC236}">
                  <a16:creationId xmlns:a16="http://schemas.microsoft.com/office/drawing/2014/main" id="{44DE294B-0516-4B00-8640-4093BB2F13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734" y="1756256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8" name="Line 36">
              <a:extLst>
                <a:ext uri="{FF2B5EF4-FFF2-40B4-BE49-F238E27FC236}">
                  <a16:creationId xmlns:a16="http://schemas.microsoft.com/office/drawing/2014/main" id="{88EFA815-C40B-4281-8EDC-DD1F8BA566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734" y="1475269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0" name="Line 41">
              <a:extLst>
                <a:ext uri="{FF2B5EF4-FFF2-40B4-BE49-F238E27FC236}">
                  <a16:creationId xmlns:a16="http://schemas.microsoft.com/office/drawing/2014/main" id="{96A96533-3A17-4890-BD32-8FEC1D3E5C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734" y="1205394"/>
              <a:ext cx="276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8" name="Rectangle 43">
              <a:extLst>
                <a:ext uri="{FF2B5EF4-FFF2-40B4-BE49-F238E27FC236}">
                  <a16:creationId xmlns:a16="http://schemas.microsoft.com/office/drawing/2014/main" id="{6BC60F10-9A0E-408B-AE9B-FCB21E7ED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04" y="3363618"/>
              <a:ext cx="7883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Normoxia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9" name="Rectangle 46">
              <a:extLst>
                <a:ext uri="{FF2B5EF4-FFF2-40B4-BE49-F238E27FC236}">
                  <a16:creationId xmlns:a16="http://schemas.microsoft.com/office/drawing/2014/main" id="{610F4830-2064-4F73-9FD2-748F67FC9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875" y="3363618"/>
              <a:ext cx="9381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Hypoxia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0" name="Rectangle 49">
              <a:extLst>
                <a:ext uri="{FF2B5EF4-FFF2-40B4-BE49-F238E27FC236}">
                  <a16:creationId xmlns:a16="http://schemas.microsoft.com/office/drawing/2014/main" id="{556EA48B-5619-4486-B1B1-1CDC52E39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328" y="3363618"/>
              <a:ext cx="8098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Ischaemia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1" name="Rectangle 52">
              <a:extLst>
                <a:ext uri="{FF2B5EF4-FFF2-40B4-BE49-F238E27FC236}">
                  <a16:creationId xmlns:a16="http://schemas.microsoft.com/office/drawing/2014/main" id="{5C1E55A0-AB6E-4402-BF60-804467E6E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392" y="3133007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4" name="Rectangle 70">
              <a:extLst>
                <a:ext uri="{FF2B5EF4-FFF2-40B4-BE49-F238E27FC236}">
                  <a16:creationId xmlns:a16="http://schemas.microsoft.com/office/drawing/2014/main" id="{B0CE90E2-245D-4FDB-92AD-20C2E53F2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0828" y="3133007"/>
              <a:ext cx="30394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35" name="Conector recto 426">
              <a:extLst>
                <a:ext uri="{FF2B5EF4-FFF2-40B4-BE49-F238E27FC236}">
                  <a16:creationId xmlns:a16="http://schemas.microsoft.com/office/drawing/2014/main" id="{FE605F4D-8DA1-482F-8C76-E0D3A8A053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9703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6" name="Rectangle 52">
              <a:extLst>
                <a:ext uri="{FF2B5EF4-FFF2-40B4-BE49-F238E27FC236}">
                  <a16:creationId xmlns:a16="http://schemas.microsoft.com/office/drawing/2014/main" id="{383E9B0B-57FA-41E3-8A51-B0F031C73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5994" y="3133007"/>
              <a:ext cx="30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9" name="Rectangle 70">
              <a:extLst>
                <a:ext uri="{FF2B5EF4-FFF2-40B4-BE49-F238E27FC236}">
                  <a16:creationId xmlns:a16="http://schemas.microsoft.com/office/drawing/2014/main" id="{64091880-8F7B-482A-8A36-EBE659AED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672" y="3133007"/>
              <a:ext cx="367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40" name="Conector recto 421">
              <a:extLst>
                <a:ext uri="{FF2B5EF4-FFF2-40B4-BE49-F238E27FC236}">
                  <a16:creationId xmlns:a16="http://schemas.microsoft.com/office/drawing/2014/main" id="{42EC5C84-8EC5-43DA-8227-5DDE0C7550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78397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1" name="Rectangle 52">
              <a:extLst>
                <a:ext uri="{FF2B5EF4-FFF2-40B4-BE49-F238E27FC236}">
                  <a16:creationId xmlns:a16="http://schemas.microsoft.com/office/drawing/2014/main" id="{BC4B6D53-8A52-441B-A789-753E45AD0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483" y="3133007"/>
              <a:ext cx="3052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8h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4" name="Rectangle 70">
              <a:extLst>
                <a:ext uri="{FF2B5EF4-FFF2-40B4-BE49-F238E27FC236}">
                  <a16:creationId xmlns:a16="http://schemas.microsoft.com/office/drawing/2014/main" id="{61E8C203-3452-40D9-A36B-E7897BB48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716" y="3133007"/>
              <a:ext cx="40822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1h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45" name="Conector recto 416">
              <a:extLst>
                <a:ext uri="{FF2B5EF4-FFF2-40B4-BE49-F238E27FC236}">
                  <a16:creationId xmlns:a16="http://schemas.microsoft.com/office/drawing/2014/main" id="{4A1CD94E-C86E-4BEE-9829-09AD113149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3627" y="3353098"/>
              <a:ext cx="527071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6" name="Rectangle 43">
              <a:extLst>
                <a:ext uri="{FF2B5EF4-FFF2-40B4-BE49-F238E27FC236}">
                  <a16:creationId xmlns:a16="http://schemas.microsoft.com/office/drawing/2014/main" id="{2CCB3E93-0489-412C-8A1E-8B64D2AD1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427" y="656040"/>
              <a:ext cx="19687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ApoJ</a:t>
              </a: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(AUx10</a:t>
              </a:r>
              <a:r>
                <a:rPr kumimoji="0" lang="es-ES" altLang="es-ES" sz="12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 in PCVF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1" name="Text Box 2">
              <a:extLst>
                <a:ext uri="{FF2B5EF4-FFF2-40B4-BE49-F238E27FC236}">
                  <a16:creationId xmlns:a16="http://schemas.microsoft.com/office/drawing/2014/main" id="{43B947B7-E6CF-4DCA-A9B9-4E7FD073D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05" y="739390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cxnSp>
          <p:nvCxnSpPr>
            <p:cNvPr id="435" name="Conector recto 434">
              <a:extLst>
                <a:ext uri="{FF2B5EF4-FFF2-40B4-BE49-F238E27FC236}">
                  <a16:creationId xmlns:a16="http://schemas.microsoft.com/office/drawing/2014/main" id="{158D3051-251A-4E47-B0B5-B0ABB62557DF}"/>
                </a:ext>
              </a:extLst>
            </p:cNvPr>
            <p:cNvCxnSpPr/>
            <p:nvPr/>
          </p:nvCxnSpPr>
          <p:spPr bwMode="auto">
            <a:xfrm>
              <a:off x="1615072" y="1661834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Conector recto 448">
              <a:extLst>
                <a:ext uri="{FF2B5EF4-FFF2-40B4-BE49-F238E27FC236}">
                  <a16:creationId xmlns:a16="http://schemas.microsoft.com/office/drawing/2014/main" id="{CAD3A1BB-BE44-4FE2-90ED-0D26ECB90413}"/>
                </a:ext>
              </a:extLst>
            </p:cNvPr>
            <p:cNvCxnSpPr/>
            <p:nvPr/>
          </p:nvCxnSpPr>
          <p:spPr bwMode="auto">
            <a:xfrm>
              <a:off x="699884" y="1470427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CuadroTexto 174">
              <a:extLst>
                <a:ext uri="{FF2B5EF4-FFF2-40B4-BE49-F238E27FC236}">
                  <a16:creationId xmlns:a16="http://schemas.microsoft.com/office/drawing/2014/main" id="{9A17DA10-6C07-452A-ADBD-05F43E259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260" y="1280022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P=0.002</a:t>
              </a:r>
            </a:p>
          </p:txBody>
        </p:sp>
        <p:cxnSp>
          <p:nvCxnSpPr>
            <p:cNvPr id="452" name="Conector recto 451">
              <a:extLst>
                <a:ext uri="{FF2B5EF4-FFF2-40B4-BE49-F238E27FC236}">
                  <a16:creationId xmlns:a16="http://schemas.microsoft.com/office/drawing/2014/main" id="{D7A22ED2-DE34-4DA1-9B70-FDB47BFA48C8}"/>
                </a:ext>
              </a:extLst>
            </p:cNvPr>
            <p:cNvCxnSpPr/>
            <p:nvPr/>
          </p:nvCxnSpPr>
          <p:spPr bwMode="auto">
            <a:xfrm>
              <a:off x="1060520" y="1556417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CuadroTexto 174">
              <a:extLst>
                <a:ext uri="{FF2B5EF4-FFF2-40B4-BE49-F238E27FC236}">
                  <a16:creationId xmlns:a16="http://schemas.microsoft.com/office/drawing/2014/main" id="{30E289BC-D0C3-4729-846B-3CDD89C6D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843" y="1375537"/>
              <a:ext cx="5725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P=0.002</a:t>
              </a:r>
            </a:p>
          </p:txBody>
        </p:sp>
        <p:cxnSp>
          <p:nvCxnSpPr>
            <p:cNvPr id="461" name="Conector recto 460">
              <a:extLst>
                <a:ext uri="{FF2B5EF4-FFF2-40B4-BE49-F238E27FC236}">
                  <a16:creationId xmlns:a16="http://schemas.microsoft.com/office/drawing/2014/main" id="{D95FA6FF-A403-4DB0-A4D8-CAE4B5B91FCF}"/>
                </a:ext>
              </a:extLst>
            </p:cNvPr>
            <p:cNvCxnSpPr/>
            <p:nvPr/>
          </p:nvCxnSpPr>
          <p:spPr bwMode="auto">
            <a:xfrm>
              <a:off x="1968461" y="1308436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Conector recto 472">
              <a:extLst>
                <a:ext uri="{FF2B5EF4-FFF2-40B4-BE49-F238E27FC236}">
                  <a16:creationId xmlns:a16="http://schemas.microsoft.com/office/drawing/2014/main" id="{D1DC2A7A-7458-4C87-A8B8-C56DA1CCD486}"/>
                </a:ext>
              </a:extLst>
            </p:cNvPr>
            <p:cNvCxnSpPr/>
            <p:nvPr/>
          </p:nvCxnSpPr>
          <p:spPr bwMode="auto">
            <a:xfrm>
              <a:off x="2508129" y="1882796"/>
              <a:ext cx="2512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2" name="Line 297">
              <a:extLst>
                <a:ext uri="{FF2B5EF4-FFF2-40B4-BE49-F238E27FC236}">
                  <a16:creationId xmlns:a16="http://schemas.microsoft.com/office/drawing/2014/main" id="{9CAF73E3-012C-4AC3-89A1-ECE74A6C3B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6403" y="1205061"/>
              <a:ext cx="0" cy="1920875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">
                <a:solidFill>
                  <a:schemeClr val="lt1"/>
                </a:solidFill>
              </a:endParaRPr>
            </a:p>
          </p:txBody>
        </p:sp>
        <p:sp>
          <p:nvSpPr>
            <p:cNvPr id="302" name="Line 45">
              <a:extLst>
                <a:ext uri="{FF2B5EF4-FFF2-40B4-BE49-F238E27FC236}">
                  <a16:creationId xmlns:a16="http://schemas.microsoft.com/office/drawing/2014/main" id="{EFCAF8A8-7BA3-43CD-8616-3E31619B3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053" y="3131483"/>
              <a:ext cx="271065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63" name="CuadroTexto 174">
              <a:extLst>
                <a:ext uri="{FF2B5EF4-FFF2-40B4-BE49-F238E27FC236}">
                  <a16:creationId xmlns:a16="http://schemas.microsoft.com/office/drawing/2014/main" id="{6D6EB0DD-2E55-4401-B1C4-89DB6BDEB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9138" y="1480121"/>
              <a:ext cx="5148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P=0.01</a:t>
              </a:r>
            </a:p>
          </p:txBody>
        </p:sp>
        <p:sp>
          <p:nvSpPr>
            <p:cNvPr id="589" name="CuadroTexto 174">
              <a:extLst>
                <a:ext uri="{FF2B5EF4-FFF2-40B4-BE49-F238E27FC236}">
                  <a16:creationId xmlns:a16="http://schemas.microsoft.com/office/drawing/2014/main" id="{002E5AFF-921B-4197-B0FE-188B05F311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2711" y="1118665"/>
              <a:ext cx="6303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P=0.0002</a:t>
              </a:r>
            </a:p>
          </p:txBody>
        </p:sp>
        <p:sp>
          <p:nvSpPr>
            <p:cNvPr id="592" name="CuadroTexto 174">
              <a:extLst>
                <a:ext uri="{FF2B5EF4-FFF2-40B4-BE49-F238E27FC236}">
                  <a16:creationId xmlns:a16="http://schemas.microsoft.com/office/drawing/2014/main" id="{2E7ABEFF-0B16-4CAA-9C1E-CB7802116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369" y="1691806"/>
              <a:ext cx="6303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P=0.0006</a:t>
              </a:r>
            </a:p>
          </p:txBody>
        </p:sp>
        <p:sp>
          <p:nvSpPr>
            <p:cNvPr id="595" name="CuadroTexto 174">
              <a:extLst>
                <a:ext uri="{FF2B5EF4-FFF2-40B4-BE49-F238E27FC236}">
                  <a16:creationId xmlns:a16="http://schemas.microsoft.com/office/drawing/2014/main" id="{7F02EDCD-C8B5-4704-9134-FC0498313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0645" y="1300017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P=0.001</a:t>
              </a:r>
            </a:p>
          </p:txBody>
        </p:sp>
        <p:sp>
          <p:nvSpPr>
            <p:cNvPr id="598" name="CuadroTexto 174">
              <a:extLst>
                <a:ext uri="{FF2B5EF4-FFF2-40B4-BE49-F238E27FC236}">
                  <a16:creationId xmlns:a16="http://schemas.microsoft.com/office/drawing/2014/main" id="{E73C2FEC-AE31-42EC-A3BF-E60AE81A6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5454" y="1119272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P=0.009</a:t>
              </a:r>
            </a:p>
          </p:txBody>
        </p:sp>
        <p:sp>
          <p:nvSpPr>
            <p:cNvPr id="601" name="CuadroTexto 174">
              <a:extLst>
                <a:ext uri="{FF2B5EF4-FFF2-40B4-BE49-F238E27FC236}">
                  <a16:creationId xmlns:a16="http://schemas.microsoft.com/office/drawing/2014/main" id="{A3EEB101-8306-4FD3-B37A-A2AA54C6C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0651" y="1128796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P=0.002</a:t>
              </a:r>
            </a:p>
          </p:txBody>
        </p:sp>
        <p:sp>
          <p:nvSpPr>
            <p:cNvPr id="609" name="CuadroTexto 174">
              <a:extLst>
                <a:ext uri="{FF2B5EF4-FFF2-40B4-BE49-F238E27FC236}">
                  <a16:creationId xmlns:a16="http://schemas.microsoft.com/office/drawing/2014/main" id="{0E41B82D-A698-4007-8857-62FE22A40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1269" y="1777106"/>
              <a:ext cx="6303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P=0.0002</a:t>
              </a:r>
            </a:p>
          </p:txBody>
        </p:sp>
        <p:sp>
          <p:nvSpPr>
            <p:cNvPr id="666" name="CuadroTexto 174">
              <a:extLst>
                <a:ext uri="{FF2B5EF4-FFF2-40B4-BE49-F238E27FC236}">
                  <a16:creationId xmlns:a16="http://schemas.microsoft.com/office/drawing/2014/main" id="{3E47599E-EB4A-4A68-8B02-EE51DD62E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7510" y="2081717"/>
              <a:ext cx="6303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P&lt;0.0001</a:t>
              </a:r>
            </a:p>
          </p:txBody>
        </p:sp>
        <p:sp>
          <p:nvSpPr>
            <p:cNvPr id="667" name="CuadroTexto 174">
              <a:extLst>
                <a:ext uri="{FF2B5EF4-FFF2-40B4-BE49-F238E27FC236}">
                  <a16:creationId xmlns:a16="http://schemas.microsoft.com/office/drawing/2014/main" id="{89EF7317-E883-4E0B-83F2-37F3292CB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3229" y="2044475"/>
              <a:ext cx="5148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P=0.02</a:t>
              </a:r>
            </a:p>
          </p:txBody>
        </p:sp>
        <p:sp>
          <p:nvSpPr>
            <p:cNvPr id="668" name="CuadroTexto 174">
              <a:extLst>
                <a:ext uri="{FF2B5EF4-FFF2-40B4-BE49-F238E27FC236}">
                  <a16:creationId xmlns:a16="http://schemas.microsoft.com/office/drawing/2014/main" id="{0AF2A1BD-20A4-4D01-B7E0-3FC6B60B0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387" y="3919425"/>
              <a:ext cx="5148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P=0.02</a:t>
              </a:r>
            </a:p>
          </p:txBody>
        </p:sp>
        <p:sp>
          <p:nvSpPr>
            <p:cNvPr id="669" name="CuadroTexto 174">
              <a:extLst>
                <a:ext uri="{FF2B5EF4-FFF2-40B4-BE49-F238E27FC236}">
                  <a16:creationId xmlns:a16="http://schemas.microsoft.com/office/drawing/2014/main" id="{0D27B68B-EB35-46CF-B8CA-A621BE40F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7360" y="4156115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P=0.003</a:t>
              </a:r>
            </a:p>
          </p:txBody>
        </p:sp>
        <p:sp>
          <p:nvSpPr>
            <p:cNvPr id="670" name="CuadroTexto 174">
              <a:extLst>
                <a:ext uri="{FF2B5EF4-FFF2-40B4-BE49-F238E27FC236}">
                  <a16:creationId xmlns:a16="http://schemas.microsoft.com/office/drawing/2014/main" id="{6945E821-64FD-4C8D-A899-464321A00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584" y="4203982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P=0.001</a:t>
              </a:r>
            </a:p>
          </p:txBody>
        </p:sp>
        <p:sp>
          <p:nvSpPr>
            <p:cNvPr id="671" name="CuadroTexto 174">
              <a:extLst>
                <a:ext uri="{FF2B5EF4-FFF2-40B4-BE49-F238E27FC236}">
                  <a16:creationId xmlns:a16="http://schemas.microsoft.com/office/drawing/2014/main" id="{83E71E83-B551-41CB-AB55-03E31387A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602" y="4070433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P=0.003</a:t>
              </a:r>
            </a:p>
          </p:txBody>
        </p:sp>
        <p:sp>
          <p:nvSpPr>
            <p:cNvPr id="672" name="CuadroTexto 174">
              <a:extLst>
                <a:ext uri="{FF2B5EF4-FFF2-40B4-BE49-F238E27FC236}">
                  <a16:creationId xmlns:a16="http://schemas.microsoft.com/office/drawing/2014/main" id="{7EB78BFD-F0EC-43CA-8A05-399752076C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459" y="4336806"/>
              <a:ext cx="6303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P=0.0007</a:t>
              </a:r>
            </a:p>
          </p:txBody>
        </p:sp>
        <p:sp>
          <p:nvSpPr>
            <p:cNvPr id="673" name="CuadroTexto 174">
              <a:extLst>
                <a:ext uri="{FF2B5EF4-FFF2-40B4-BE49-F238E27FC236}">
                  <a16:creationId xmlns:a16="http://schemas.microsoft.com/office/drawing/2014/main" id="{32782206-0FB7-4CE9-9A25-4A6B7E2FC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973" y="4174728"/>
              <a:ext cx="5148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P=0.01</a:t>
              </a:r>
            </a:p>
          </p:txBody>
        </p:sp>
        <p:sp>
          <p:nvSpPr>
            <p:cNvPr id="674" name="CuadroTexto 174">
              <a:extLst>
                <a:ext uri="{FF2B5EF4-FFF2-40B4-BE49-F238E27FC236}">
                  <a16:creationId xmlns:a16="http://schemas.microsoft.com/office/drawing/2014/main" id="{EDD46EBD-9243-4C43-A5F5-9203F343F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4898" y="4927565"/>
              <a:ext cx="6303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P=0.0009</a:t>
              </a:r>
            </a:p>
          </p:txBody>
        </p:sp>
        <p:sp>
          <p:nvSpPr>
            <p:cNvPr id="675" name="CuadroTexto 174">
              <a:extLst>
                <a:ext uri="{FF2B5EF4-FFF2-40B4-BE49-F238E27FC236}">
                  <a16:creationId xmlns:a16="http://schemas.microsoft.com/office/drawing/2014/main" id="{4F870C73-E9DA-4947-80C9-19F72F6D1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7005" y="4860619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P=0.003</a:t>
              </a:r>
            </a:p>
          </p:txBody>
        </p:sp>
        <p:sp>
          <p:nvSpPr>
            <p:cNvPr id="676" name="CuadroTexto 174">
              <a:extLst>
                <a:ext uri="{FF2B5EF4-FFF2-40B4-BE49-F238E27FC236}">
                  <a16:creationId xmlns:a16="http://schemas.microsoft.com/office/drawing/2014/main" id="{F9D85033-6F93-4CB4-8A35-DB599D9C6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2719" y="5497846"/>
              <a:ext cx="5725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P=0.001</a:t>
              </a:r>
            </a:p>
          </p:txBody>
        </p:sp>
        <p:sp>
          <p:nvSpPr>
            <p:cNvPr id="677" name="CuadroTexto 174">
              <a:extLst>
                <a:ext uri="{FF2B5EF4-FFF2-40B4-BE49-F238E27FC236}">
                  <a16:creationId xmlns:a16="http://schemas.microsoft.com/office/drawing/2014/main" id="{32376FED-D22A-47F8-902A-8DC5BF407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5650" y="5458712"/>
              <a:ext cx="5148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P=0.01</a:t>
              </a:r>
            </a:p>
          </p:txBody>
        </p:sp>
        <p:sp>
          <p:nvSpPr>
            <p:cNvPr id="678" name="CuadroTexto 174">
              <a:extLst>
                <a:ext uri="{FF2B5EF4-FFF2-40B4-BE49-F238E27FC236}">
                  <a16:creationId xmlns:a16="http://schemas.microsoft.com/office/drawing/2014/main" id="{78139BEA-091C-41A4-849A-E93899905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9996" y="5268844"/>
              <a:ext cx="5148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2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08F0E6E-C604-4F4C-9D83-E35D633A1B29}"/>
              </a:ext>
            </a:extLst>
          </p:cNvPr>
          <p:cNvGrpSpPr/>
          <p:nvPr/>
        </p:nvGrpSpPr>
        <p:grpSpPr>
          <a:xfrm>
            <a:off x="138816" y="64305"/>
            <a:ext cx="11233048" cy="6105742"/>
            <a:chOff x="138816" y="64305"/>
            <a:chExt cx="11233048" cy="6105742"/>
          </a:xfrm>
        </p:grpSpPr>
        <p:sp>
          <p:nvSpPr>
            <p:cNvPr id="430" name="Text Box 2">
              <a:extLst>
                <a:ext uri="{FF2B5EF4-FFF2-40B4-BE49-F238E27FC236}">
                  <a16:creationId xmlns:a16="http://schemas.microsoft.com/office/drawing/2014/main" id="{5FDC944C-3686-475A-9DA7-0A41624EC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816" y="64305"/>
              <a:ext cx="291613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Supplemental</a:t>
              </a:r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 Figure 7</a:t>
              </a:r>
            </a:p>
          </p:txBody>
        </p:sp>
        <p:sp>
          <p:nvSpPr>
            <p:cNvPr id="555" name="CuadroTexto 174">
              <a:extLst>
                <a:ext uri="{FF2B5EF4-FFF2-40B4-BE49-F238E27FC236}">
                  <a16:creationId xmlns:a16="http://schemas.microsoft.com/office/drawing/2014/main" id="{A2990A7F-4561-4131-A336-E26994111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25634" y="645472"/>
              <a:ext cx="144623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Normoxia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Hypoxia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Simulated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ischaemia</a:t>
              </a:r>
              <a:endParaRPr lang="es-ES" altLang="es-ES" sz="1000" b="1" dirty="0"/>
            </a:p>
          </p:txBody>
        </p:sp>
        <p:sp>
          <p:nvSpPr>
            <p:cNvPr id="556" name="Rectángulo 555">
              <a:extLst>
                <a:ext uri="{FF2B5EF4-FFF2-40B4-BE49-F238E27FC236}">
                  <a16:creationId xmlns:a16="http://schemas.microsoft.com/office/drawing/2014/main" id="{823DCAE3-2700-4B31-A4DC-E13320375235}"/>
                </a:ext>
              </a:extLst>
            </p:cNvPr>
            <p:cNvSpPr/>
            <p:nvPr/>
          </p:nvSpPr>
          <p:spPr bwMode="auto">
            <a:xfrm>
              <a:off x="9834759" y="717544"/>
              <a:ext cx="144462" cy="1079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58" name="Rectángulo 557">
              <a:extLst>
                <a:ext uri="{FF2B5EF4-FFF2-40B4-BE49-F238E27FC236}">
                  <a16:creationId xmlns:a16="http://schemas.microsoft.com/office/drawing/2014/main" id="{66E05A8A-EA75-4833-B707-05EC88C5C21B}"/>
                </a:ext>
              </a:extLst>
            </p:cNvPr>
            <p:cNvSpPr/>
            <p:nvPr/>
          </p:nvSpPr>
          <p:spPr bwMode="auto">
            <a:xfrm>
              <a:off x="9834759" y="877882"/>
              <a:ext cx="144462" cy="1095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560" name="Rectángulo 559">
              <a:extLst>
                <a:ext uri="{FF2B5EF4-FFF2-40B4-BE49-F238E27FC236}">
                  <a16:creationId xmlns:a16="http://schemas.microsoft.com/office/drawing/2014/main" id="{4611E23A-0A20-43FD-BB15-804CB6B841B7}"/>
                </a:ext>
              </a:extLst>
            </p:cNvPr>
            <p:cNvSpPr/>
            <p:nvPr/>
          </p:nvSpPr>
          <p:spPr bwMode="auto">
            <a:xfrm>
              <a:off x="9834759" y="1024626"/>
              <a:ext cx="144462" cy="1079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43">
              <a:extLst>
                <a:ext uri="{FF2B5EF4-FFF2-40B4-BE49-F238E27FC236}">
                  <a16:creationId xmlns:a16="http://schemas.microsoft.com/office/drawing/2014/main" id="{E42527A3-21B6-4A37-B2B6-EA5C88607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799" y="656040"/>
              <a:ext cx="24582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Non-</a:t>
              </a: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/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ApoJ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forms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in HL-1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2" name="Text Box 2">
              <a:extLst>
                <a:ext uri="{FF2B5EF4-FFF2-40B4-BE49-F238E27FC236}">
                  <a16:creationId xmlns:a16="http://schemas.microsoft.com/office/drawing/2014/main" id="{C0A4CF52-057C-415D-A1D1-0E1A26892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0702" y="738899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5" name="Rectangle 43">
              <a:extLst>
                <a:ext uri="{FF2B5EF4-FFF2-40B4-BE49-F238E27FC236}">
                  <a16:creationId xmlns:a16="http://schemas.microsoft.com/office/drawing/2014/main" id="{0BA5099E-622B-4D6A-AFB1-B461EB6C3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894" y="656040"/>
              <a:ext cx="24394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Non-</a:t>
              </a: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/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ApoJ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forms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 HepG2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6" name="Text Box 2">
              <a:extLst>
                <a:ext uri="{FF2B5EF4-FFF2-40B4-BE49-F238E27FC236}">
                  <a16:creationId xmlns:a16="http://schemas.microsoft.com/office/drawing/2014/main" id="{B3AE790A-7209-40CC-8E40-97A0EA379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5203" y="722410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25" name="Rectangle 43">
              <a:extLst>
                <a:ext uri="{FF2B5EF4-FFF2-40B4-BE49-F238E27FC236}">
                  <a16:creationId xmlns:a16="http://schemas.microsoft.com/office/drawing/2014/main" id="{67184203-E0EE-4AF9-BDEE-98602BED6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122" y="3716108"/>
              <a:ext cx="24230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Non-</a:t>
              </a: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/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ApoJ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forms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 </a:t>
              </a:r>
              <a:r>
                <a:rPr kumimoji="0" lang="es-ES" altLang="es-ES" sz="1200" b="1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Stellate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6" name="Text Box 2">
              <a:extLst>
                <a:ext uri="{FF2B5EF4-FFF2-40B4-BE49-F238E27FC236}">
                  <a16:creationId xmlns:a16="http://schemas.microsoft.com/office/drawing/2014/main" id="{129BC04C-D872-4245-A8EB-DF84D7909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5" y="3731113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693" name="Rectangle 43">
              <a:extLst>
                <a:ext uri="{FF2B5EF4-FFF2-40B4-BE49-F238E27FC236}">
                  <a16:creationId xmlns:a16="http://schemas.microsoft.com/office/drawing/2014/main" id="{B3817FA3-3C83-4AAA-92CA-D2B306C08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6365" y="3716108"/>
              <a:ext cx="24230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Non-</a:t>
              </a: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/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ApoJ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forms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 HUVEC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4" name="Text Box 2">
              <a:extLst>
                <a:ext uri="{FF2B5EF4-FFF2-40B4-BE49-F238E27FC236}">
                  <a16:creationId xmlns:a16="http://schemas.microsoft.com/office/drawing/2014/main" id="{7270390D-4ADA-4D90-9412-76B6C3F61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068" y="3740120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100" name="Rectangle 43">
              <a:extLst>
                <a:ext uri="{FF2B5EF4-FFF2-40B4-BE49-F238E27FC236}">
                  <a16:creationId xmlns:a16="http://schemas.microsoft.com/office/drawing/2014/main" id="{15D5444B-6C13-47CC-B262-504C370DE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3880" y="3716108"/>
              <a:ext cx="23820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Non-</a:t>
              </a: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/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ApoJ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forms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 VSMC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1" name="Text Box 2">
              <a:extLst>
                <a:ext uri="{FF2B5EF4-FFF2-40B4-BE49-F238E27FC236}">
                  <a16:creationId xmlns:a16="http://schemas.microsoft.com/office/drawing/2014/main" id="{5A401522-4F5F-4C7A-8652-CD46DAACE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9065" y="3765155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346" name="Rectangle 43">
              <a:extLst>
                <a:ext uri="{FF2B5EF4-FFF2-40B4-BE49-F238E27FC236}">
                  <a16:creationId xmlns:a16="http://schemas.microsoft.com/office/drawing/2014/main" id="{2CCB3E93-0489-412C-8A1E-8B64D2AD1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48" y="656040"/>
              <a:ext cx="24114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Non-</a:t>
              </a: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/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Glycosylated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ApoJ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forms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in PCVF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1" name="Text Box 2">
              <a:extLst>
                <a:ext uri="{FF2B5EF4-FFF2-40B4-BE49-F238E27FC236}">
                  <a16:creationId xmlns:a16="http://schemas.microsoft.com/office/drawing/2014/main" id="{43B947B7-E6CF-4DCA-A9B9-4E7FD073D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25" y="739390"/>
              <a:ext cx="2574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26" name="Line 419">
              <a:extLst>
                <a:ext uri="{FF2B5EF4-FFF2-40B4-BE49-F238E27FC236}">
                  <a16:creationId xmlns:a16="http://schemas.microsoft.com/office/drawing/2014/main" id="{93315C50-F732-4E17-8D01-C5C07370DA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4608" y="4734069"/>
              <a:ext cx="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7" name="Line 420">
              <a:extLst>
                <a:ext uri="{FF2B5EF4-FFF2-40B4-BE49-F238E27FC236}">
                  <a16:creationId xmlns:a16="http://schemas.microsoft.com/office/drawing/2014/main" id="{5A68D67D-454E-47E9-8A2C-7EB420D324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457" y="4734069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8" name="Rectangle 421">
              <a:extLst>
                <a:ext uri="{FF2B5EF4-FFF2-40B4-BE49-F238E27FC236}">
                  <a16:creationId xmlns:a16="http://schemas.microsoft.com/office/drawing/2014/main" id="{3779002A-E8F6-4BCC-9C03-366C6D182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0173" y="4673092"/>
              <a:ext cx="177800" cy="5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29" name="Line 426">
              <a:extLst>
                <a:ext uri="{FF2B5EF4-FFF2-40B4-BE49-F238E27FC236}">
                  <a16:creationId xmlns:a16="http://schemas.microsoft.com/office/drawing/2014/main" id="{4033D0F1-9DA3-4552-B881-1698F10B9C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4287" y="4721061"/>
              <a:ext cx="0" cy="883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30" name="Line 427">
              <a:extLst>
                <a:ext uri="{FF2B5EF4-FFF2-40B4-BE49-F238E27FC236}">
                  <a16:creationId xmlns:a16="http://schemas.microsoft.com/office/drawing/2014/main" id="{7FEC6E64-8519-4E2B-B4E4-8F9F90932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6792" y="4729900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31" name="Rectangle 428">
              <a:extLst>
                <a:ext uri="{FF2B5EF4-FFF2-40B4-BE49-F238E27FC236}">
                  <a16:creationId xmlns:a16="http://schemas.microsoft.com/office/drawing/2014/main" id="{54DBBB3C-E4EB-4E91-B480-0DDA026D0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9773" y="4673092"/>
              <a:ext cx="177800" cy="476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32" name="Line 433">
              <a:extLst>
                <a:ext uri="{FF2B5EF4-FFF2-40B4-BE49-F238E27FC236}">
                  <a16:creationId xmlns:a16="http://schemas.microsoft.com/office/drawing/2014/main" id="{3E407DC4-0966-4D07-9D01-1EE842E4E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2621" y="4793033"/>
              <a:ext cx="0" cy="3914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33" name="Line 434">
              <a:extLst>
                <a:ext uri="{FF2B5EF4-FFF2-40B4-BE49-F238E27FC236}">
                  <a16:creationId xmlns:a16="http://schemas.microsoft.com/office/drawing/2014/main" id="{EA7CD865-883C-43E7-857A-447AB2A45E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6470" y="4832176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34" name="Rectangle 435">
              <a:extLst>
                <a:ext uri="{FF2B5EF4-FFF2-40B4-BE49-F238E27FC236}">
                  <a16:creationId xmlns:a16="http://schemas.microsoft.com/office/drawing/2014/main" id="{458B0D82-9087-4E44-B449-C906360FC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7785" y="4673092"/>
              <a:ext cx="177800" cy="1206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35" name="Line 440">
              <a:extLst>
                <a:ext uri="{FF2B5EF4-FFF2-40B4-BE49-F238E27FC236}">
                  <a16:creationId xmlns:a16="http://schemas.microsoft.com/office/drawing/2014/main" id="{57A1B275-778C-4708-B77A-402E725D2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2301" y="4717654"/>
              <a:ext cx="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36" name="Line 441">
              <a:extLst>
                <a:ext uri="{FF2B5EF4-FFF2-40B4-BE49-F238E27FC236}">
                  <a16:creationId xmlns:a16="http://schemas.microsoft.com/office/drawing/2014/main" id="{B4D2B8F5-3439-4593-8B51-8DF3F6128E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4804" y="4717654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37" name="Rectangle 442">
              <a:extLst>
                <a:ext uri="{FF2B5EF4-FFF2-40B4-BE49-F238E27FC236}">
                  <a16:creationId xmlns:a16="http://schemas.microsoft.com/office/drawing/2014/main" id="{B72BBC17-FE06-4854-A524-C6E4A8C9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7385" y="4673092"/>
              <a:ext cx="177800" cy="396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38" name="Line 447">
              <a:extLst>
                <a:ext uri="{FF2B5EF4-FFF2-40B4-BE49-F238E27FC236}">
                  <a16:creationId xmlns:a16="http://schemas.microsoft.com/office/drawing/2014/main" id="{5BB97FB5-853F-442D-B793-3E7010683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263" y="4725230"/>
              <a:ext cx="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39" name="Line 448">
              <a:extLst>
                <a:ext uri="{FF2B5EF4-FFF2-40B4-BE49-F238E27FC236}">
                  <a16:creationId xmlns:a16="http://schemas.microsoft.com/office/drawing/2014/main" id="{188624E0-7591-4816-BDB5-62FF147C9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96112" y="4725230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42" name="Rectangle 449">
              <a:extLst>
                <a:ext uri="{FF2B5EF4-FFF2-40B4-BE49-F238E27FC236}">
                  <a16:creationId xmlns:a16="http://schemas.microsoft.com/office/drawing/2014/main" id="{4B64FDE5-0BF4-4DB3-A2D3-4667C7AE5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7473" y="4673079"/>
              <a:ext cx="177655" cy="4798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3" name="Line 454">
              <a:extLst>
                <a:ext uri="{FF2B5EF4-FFF2-40B4-BE49-F238E27FC236}">
                  <a16:creationId xmlns:a16="http://schemas.microsoft.com/office/drawing/2014/main" id="{D5FCF14D-17B0-41FA-868A-394635F55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21942" y="4713485"/>
              <a:ext cx="0" cy="75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44" name="Line 455">
              <a:extLst>
                <a:ext uri="{FF2B5EF4-FFF2-40B4-BE49-F238E27FC236}">
                  <a16:creationId xmlns:a16="http://schemas.microsoft.com/office/drawing/2014/main" id="{D15F65FE-4B2C-42EC-B2B9-FB4EDFCDD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4447" y="4721061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45" name="Rectangle 456">
              <a:extLst>
                <a:ext uri="{FF2B5EF4-FFF2-40B4-BE49-F238E27FC236}">
                  <a16:creationId xmlns:a16="http://schemas.microsoft.com/office/drawing/2014/main" id="{2985040F-0D3F-4134-A46B-8A31FC3E3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7153" y="4673079"/>
              <a:ext cx="177655" cy="404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6" name="Line 461">
              <a:extLst>
                <a:ext uri="{FF2B5EF4-FFF2-40B4-BE49-F238E27FC236}">
                  <a16:creationId xmlns:a16="http://schemas.microsoft.com/office/drawing/2014/main" id="{83D9E299-4202-428C-9833-CBC29642F8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30276" y="4785457"/>
              <a:ext cx="0" cy="239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47" name="Line 462">
              <a:extLst>
                <a:ext uri="{FF2B5EF4-FFF2-40B4-BE49-F238E27FC236}">
                  <a16:creationId xmlns:a16="http://schemas.microsoft.com/office/drawing/2014/main" id="{47CF9B40-EDB8-4E52-9565-FD4D948BB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14125" y="4809447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48" name="Rectangle 463">
              <a:extLst>
                <a:ext uri="{FF2B5EF4-FFF2-40B4-BE49-F238E27FC236}">
                  <a16:creationId xmlns:a16="http://schemas.microsoft.com/office/drawing/2014/main" id="{D35E5A3C-27C9-48CA-B8EA-BFEE7C129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5487" y="4673079"/>
              <a:ext cx="177655" cy="1123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9" name="Line 468">
              <a:extLst>
                <a:ext uri="{FF2B5EF4-FFF2-40B4-BE49-F238E27FC236}">
                  <a16:creationId xmlns:a16="http://schemas.microsoft.com/office/drawing/2014/main" id="{98E99A08-446A-4E6F-ACF1-0AE0477826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9956" y="4721061"/>
              <a:ext cx="0" cy="883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50" name="Line 469">
              <a:extLst>
                <a:ext uri="{FF2B5EF4-FFF2-40B4-BE49-F238E27FC236}">
                  <a16:creationId xmlns:a16="http://schemas.microsoft.com/office/drawing/2014/main" id="{5531BAAA-284C-45D0-9B23-94BCEEEF22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2459" y="4729900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51" name="Rectangle 470">
              <a:extLst>
                <a:ext uri="{FF2B5EF4-FFF2-40B4-BE49-F238E27FC236}">
                  <a16:creationId xmlns:a16="http://schemas.microsoft.com/office/drawing/2014/main" id="{40E8BAB5-2E0E-4925-9CCE-CAE0C06F6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5165" y="4673079"/>
              <a:ext cx="177655" cy="4798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2" name="Line 475">
              <a:extLst>
                <a:ext uri="{FF2B5EF4-FFF2-40B4-BE49-F238E27FC236}">
                  <a16:creationId xmlns:a16="http://schemas.microsoft.com/office/drawing/2014/main" id="{2110E5C0-1422-4257-A134-5B7B3D3BE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9918" y="4872581"/>
              <a:ext cx="0" cy="1590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53" name="Line 476">
              <a:extLst>
                <a:ext uri="{FF2B5EF4-FFF2-40B4-BE49-F238E27FC236}">
                  <a16:creationId xmlns:a16="http://schemas.microsoft.com/office/drawing/2014/main" id="{1A3266CE-0801-4E00-A156-2F30CA054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3767" y="5031677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54" name="Rectangle 477">
              <a:extLst>
                <a:ext uri="{FF2B5EF4-FFF2-40B4-BE49-F238E27FC236}">
                  <a16:creationId xmlns:a16="http://schemas.microsoft.com/office/drawing/2014/main" id="{38687A82-F12F-49AB-BC4A-10AD0C147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5128" y="4673079"/>
              <a:ext cx="177655" cy="19950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5" name="Line 482">
              <a:extLst>
                <a:ext uri="{FF2B5EF4-FFF2-40B4-BE49-F238E27FC236}">
                  <a16:creationId xmlns:a16="http://schemas.microsoft.com/office/drawing/2014/main" id="{E6D6ED51-53E3-4867-8D4E-20A85FA4C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99597" y="4832176"/>
              <a:ext cx="0" cy="795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56" name="Line 483">
              <a:extLst>
                <a:ext uri="{FF2B5EF4-FFF2-40B4-BE49-F238E27FC236}">
                  <a16:creationId xmlns:a16="http://schemas.microsoft.com/office/drawing/2014/main" id="{28F6C60C-300B-40FA-97BE-B3490F960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2102" y="4911724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57" name="Rectangle 484">
              <a:extLst>
                <a:ext uri="{FF2B5EF4-FFF2-40B4-BE49-F238E27FC236}">
                  <a16:creationId xmlns:a16="http://schemas.microsoft.com/office/drawing/2014/main" id="{ECC4D11A-9CA9-4264-BD9D-30CFC0B76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4808" y="4673079"/>
              <a:ext cx="177655" cy="15909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8" name="Line 489">
              <a:extLst>
                <a:ext uri="{FF2B5EF4-FFF2-40B4-BE49-F238E27FC236}">
                  <a16:creationId xmlns:a16="http://schemas.microsoft.com/office/drawing/2014/main" id="{32125E51-4D9B-498B-9741-862A1E9FD2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07931" y="4793033"/>
              <a:ext cx="0" cy="63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59" name="Line 490">
              <a:extLst>
                <a:ext uri="{FF2B5EF4-FFF2-40B4-BE49-F238E27FC236}">
                  <a16:creationId xmlns:a16="http://schemas.microsoft.com/office/drawing/2014/main" id="{E1AAAF9A-E928-4E47-877A-055B604F7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91780" y="4856167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60" name="Rectangle 491">
              <a:extLst>
                <a:ext uri="{FF2B5EF4-FFF2-40B4-BE49-F238E27FC236}">
                  <a16:creationId xmlns:a16="http://schemas.microsoft.com/office/drawing/2014/main" id="{89CE87EE-D442-49E7-A1C8-3719823F2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3142" y="4673079"/>
              <a:ext cx="177655" cy="1199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1" name="Line 496">
              <a:extLst>
                <a:ext uri="{FF2B5EF4-FFF2-40B4-BE49-F238E27FC236}">
                  <a16:creationId xmlns:a16="http://schemas.microsoft.com/office/drawing/2014/main" id="{096BCE2E-AB2B-4460-9325-8E63D9F7F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7611" y="4729900"/>
              <a:ext cx="0" cy="75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62" name="Line 497">
              <a:extLst>
                <a:ext uri="{FF2B5EF4-FFF2-40B4-BE49-F238E27FC236}">
                  <a16:creationId xmlns:a16="http://schemas.microsoft.com/office/drawing/2014/main" id="{6DD2B717-17F5-49ED-8863-407175CC6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00115" y="4737476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75" name="Rectangle 498">
              <a:extLst>
                <a:ext uri="{FF2B5EF4-FFF2-40B4-BE49-F238E27FC236}">
                  <a16:creationId xmlns:a16="http://schemas.microsoft.com/office/drawing/2014/main" id="{8AF7A3E1-646A-4E05-A4A6-9BBB925DD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820" y="4673079"/>
              <a:ext cx="177655" cy="56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Line 6">
              <a:extLst>
                <a:ext uri="{FF2B5EF4-FFF2-40B4-BE49-F238E27FC236}">
                  <a16:creationId xmlns:a16="http://schemas.microsoft.com/office/drawing/2014/main" id="{CD410A87-B1A1-4E59-BD8B-2878FF149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6750" y="4670795"/>
              <a:ext cx="24373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78" name="Line 5">
              <a:extLst>
                <a:ext uri="{FF2B5EF4-FFF2-40B4-BE49-F238E27FC236}">
                  <a16:creationId xmlns:a16="http://schemas.microsoft.com/office/drawing/2014/main" id="{EBB87174-BE50-4F85-9F51-29DB96C738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6750" y="4456141"/>
              <a:ext cx="0" cy="15265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79" name="Line 7">
              <a:extLst>
                <a:ext uri="{FF2B5EF4-FFF2-40B4-BE49-F238E27FC236}">
                  <a16:creationId xmlns:a16="http://schemas.microsoft.com/office/drawing/2014/main" id="{F2970478-E6B1-46E5-85AF-5EA1B4F92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73103" y="5982705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80" name="Rectangle 11">
              <a:extLst>
                <a:ext uri="{FF2B5EF4-FFF2-40B4-BE49-F238E27FC236}">
                  <a16:creationId xmlns:a16="http://schemas.microsoft.com/office/drawing/2014/main" id="{875D2252-4648-4276-A6CC-E1F6C8CC6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155" y="5883207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-60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1" name="Line 12">
              <a:extLst>
                <a:ext uri="{FF2B5EF4-FFF2-40B4-BE49-F238E27FC236}">
                  <a16:creationId xmlns:a16="http://schemas.microsoft.com/office/drawing/2014/main" id="{C056C3E0-24FB-434D-9EA2-05E0F9650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73103" y="5768052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82" name="Rectangle 16">
              <a:extLst>
                <a:ext uri="{FF2B5EF4-FFF2-40B4-BE49-F238E27FC236}">
                  <a16:creationId xmlns:a16="http://schemas.microsoft.com/office/drawing/2014/main" id="{6C9E11C2-74D2-4C58-8EFD-B6FC4D1A3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155" y="5667307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3" name="Line 17">
              <a:extLst>
                <a:ext uri="{FF2B5EF4-FFF2-40B4-BE49-F238E27FC236}">
                  <a16:creationId xmlns:a16="http://schemas.microsoft.com/office/drawing/2014/main" id="{4766E4DB-106E-47F8-9FC0-8450E5C46C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73103" y="5545823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84" name="Rectangle 21">
              <a:extLst>
                <a:ext uri="{FF2B5EF4-FFF2-40B4-BE49-F238E27FC236}">
                  <a16:creationId xmlns:a16="http://schemas.microsoft.com/office/drawing/2014/main" id="{B8DF5DA4-7DB1-4EFB-BEAF-0D5BA9125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155" y="5445057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5" name="Line 22">
              <a:extLst>
                <a:ext uri="{FF2B5EF4-FFF2-40B4-BE49-F238E27FC236}">
                  <a16:creationId xmlns:a16="http://schemas.microsoft.com/office/drawing/2014/main" id="{DE9447AA-3C1D-48E5-AD11-2BAD6000E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73103" y="5331169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86" name="Rectangle 26">
              <a:extLst>
                <a:ext uri="{FF2B5EF4-FFF2-40B4-BE49-F238E27FC236}">
                  <a16:creationId xmlns:a16="http://schemas.microsoft.com/office/drawing/2014/main" id="{72B8CD74-2BB3-49F6-9E26-E3745060C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155" y="5230744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7" name="Line 27">
              <a:extLst>
                <a:ext uri="{FF2B5EF4-FFF2-40B4-BE49-F238E27FC236}">
                  <a16:creationId xmlns:a16="http://schemas.microsoft.com/office/drawing/2014/main" id="{AD90C114-7A5A-483F-AAC9-6F18A7BD30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73103" y="5107678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88" name="Rectangle 31">
              <a:extLst>
                <a:ext uri="{FF2B5EF4-FFF2-40B4-BE49-F238E27FC236}">
                  <a16:creationId xmlns:a16="http://schemas.microsoft.com/office/drawing/2014/main" id="{B034A90B-6FB9-4352-A112-59ED3CD1D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155" y="5008494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9" name="Line 32">
              <a:extLst>
                <a:ext uri="{FF2B5EF4-FFF2-40B4-BE49-F238E27FC236}">
                  <a16:creationId xmlns:a16="http://schemas.microsoft.com/office/drawing/2014/main" id="{FBEDDD55-A981-468F-9489-E213209A2B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73103" y="4893024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90" name="Rectangle 36">
              <a:extLst>
                <a:ext uri="{FF2B5EF4-FFF2-40B4-BE49-F238E27FC236}">
                  <a16:creationId xmlns:a16="http://schemas.microsoft.com/office/drawing/2014/main" id="{486BA7AA-04A3-4961-BB56-B51D9DB30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155" y="4794182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" name="Line 37">
              <a:extLst>
                <a:ext uri="{FF2B5EF4-FFF2-40B4-BE49-F238E27FC236}">
                  <a16:creationId xmlns:a16="http://schemas.microsoft.com/office/drawing/2014/main" id="{F2ECB1FA-4AE1-47AD-8763-9C049B534F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73103" y="4670795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92" name="Rectangle 41">
              <a:extLst>
                <a:ext uri="{FF2B5EF4-FFF2-40B4-BE49-F238E27FC236}">
                  <a16:creationId xmlns:a16="http://schemas.microsoft.com/office/drawing/2014/main" id="{5FF3B227-BF06-4A71-BAD7-944984139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8410" y="4570344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s-ES" altLang="es-E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3" name="Line 42">
              <a:extLst>
                <a:ext uri="{FF2B5EF4-FFF2-40B4-BE49-F238E27FC236}">
                  <a16:creationId xmlns:a16="http://schemas.microsoft.com/office/drawing/2014/main" id="{1117829F-DC47-48AC-A3AF-F507B3464A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73103" y="4456141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94" name="Rectangle 44">
              <a:extLst>
                <a:ext uri="{FF2B5EF4-FFF2-40B4-BE49-F238E27FC236}">
                  <a16:creationId xmlns:a16="http://schemas.microsoft.com/office/drawing/2014/main" id="{49CF0836-E14F-4579-9021-4460925E4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3452" y="4356032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5" name="Line 46">
              <a:extLst>
                <a:ext uri="{FF2B5EF4-FFF2-40B4-BE49-F238E27FC236}">
                  <a16:creationId xmlns:a16="http://schemas.microsoft.com/office/drawing/2014/main" id="{ABB557D5-1572-4281-A78F-4392487B7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6750" y="5982705"/>
              <a:ext cx="24373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96" name="Rectangle 49">
              <a:extLst>
                <a:ext uri="{FF2B5EF4-FFF2-40B4-BE49-F238E27FC236}">
                  <a16:creationId xmlns:a16="http://schemas.microsoft.com/office/drawing/2014/main" id="{8A726B8E-2C81-4EC4-B5BA-6864A8D95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3355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1h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7" name="Rectangle 52">
              <a:extLst>
                <a:ext uri="{FF2B5EF4-FFF2-40B4-BE49-F238E27FC236}">
                  <a16:creationId xmlns:a16="http://schemas.microsoft.com/office/drawing/2014/main" id="{7D3A206B-E7E3-4F6E-81DC-2F00EEE4E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3036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2h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8" name="Rectangle 55">
              <a:extLst>
                <a:ext uri="{FF2B5EF4-FFF2-40B4-BE49-F238E27FC236}">
                  <a16:creationId xmlns:a16="http://schemas.microsoft.com/office/drawing/2014/main" id="{2DB6F047-DECB-45F5-BD1C-A87CBB8F3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1370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4h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9" name="Rectangle 58">
              <a:extLst>
                <a:ext uri="{FF2B5EF4-FFF2-40B4-BE49-F238E27FC236}">
                  <a16:creationId xmlns:a16="http://schemas.microsoft.com/office/drawing/2014/main" id="{501C99D3-DAD9-4678-9C9F-5C6DD7F52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49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8h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5" name="Line 1083">
              <a:extLst>
                <a:ext uri="{FF2B5EF4-FFF2-40B4-BE49-F238E27FC236}">
                  <a16:creationId xmlns:a16="http://schemas.microsoft.com/office/drawing/2014/main" id="{D8920CD7-EAFF-4E1A-8B3A-C60C598C80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6977" y="4719233"/>
              <a:ext cx="0" cy="164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06" name="Line 1084">
              <a:extLst>
                <a:ext uri="{FF2B5EF4-FFF2-40B4-BE49-F238E27FC236}">
                  <a16:creationId xmlns:a16="http://schemas.microsoft.com/office/drawing/2014/main" id="{F9061DDB-F793-4362-B981-E51BE6B150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0827" y="4735647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07" name="Rectangle 1085">
              <a:extLst>
                <a:ext uri="{FF2B5EF4-FFF2-40B4-BE49-F238E27FC236}">
                  <a16:creationId xmlns:a16="http://schemas.microsoft.com/office/drawing/2014/main" id="{363D1503-1F64-439C-A440-0A5728110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49" y="4679441"/>
              <a:ext cx="177800" cy="396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08" name="Line 1090">
              <a:extLst>
                <a:ext uri="{FF2B5EF4-FFF2-40B4-BE49-F238E27FC236}">
                  <a16:creationId xmlns:a16="http://schemas.microsoft.com/office/drawing/2014/main" id="{0C9048B2-2807-400F-8546-0C4AF3085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656" y="4759638"/>
              <a:ext cx="0" cy="22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09" name="Line 1091">
              <a:extLst>
                <a:ext uri="{FF2B5EF4-FFF2-40B4-BE49-F238E27FC236}">
                  <a16:creationId xmlns:a16="http://schemas.microsoft.com/office/drawing/2014/main" id="{AE69825B-0482-4335-9BAC-03E5732F8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9161" y="4782366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10" name="Rectangle 1092">
              <a:extLst>
                <a:ext uri="{FF2B5EF4-FFF2-40B4-BE49-F238E27FC236}">
                  <a16:creationId xmlns:a16="http://schemas.microsoft.com/office/drawing/2014/main" id="{F69BA914-7E13-4313-BFAF-63153E14C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849" y="4679441"/>
              <a:ext cx="177800" cy="809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11" name="Line 1097">
              <a:extLst>
                <a:ext uri="{FF2B5EF4-FFF2-40B4-BE49-F238E27FC236}">
                  <a16:creationId xmlns:a16="http://schemas.microsoft.com/office/drawing/2014/main" id="{719C1984-56B2-476D-95B1-9ECD1E5880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4990" y="4726809"/>
              <a:ext cx="0" cy="88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12" name="Line 1098">
              <a:extLst>
                <a:ext uri="{FF2B5EF4-FFF2-40B4-BE49-F238E27FC236}">
                  <a16:creationId xmlns:a16="http://schemas.microsoft.com/office/drawing/2014/main" id="{036B127D-51CC-4DFE-B67D-604D738A9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839" y="4735647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13" name="Rectangle 1099">
              <a:extLst>
                <a:ext uri="{FF2B5EF4-FFF2-40B4-BE49-F238E27FC236}">
                  <a16:creationId xmlns:a16="http://schemas.microsoft.com/office/drawing/2014/main" id="{6311430D-6E16-4C26-B0A8-B74307AAC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49" y="4679441"/>
              <a:ext cx="177800" cy="476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14" name="Line 1104">
              <a:extLst>
                <a:ext uri="{FF2B5EF4-FFF2-40B4-BE49-F238E27FC236}">
                  <a16:creationId xmlns:a16="http://schemas.microsoft.com/office/drawing/2014/main" id="{83322696-C463-4E64-B41B-0C61D9ABF6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4670" y="4726809"/>
              <a:ext cx="0" cy="88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15" name="Line 1105">
              <a:extLst>
                <a:ext uri="{FF2B5EF4-FFF2-40B4-BE49-F238E27FC236}">
                  <a16:creationId xmlns:a16="http://schemas.microsoft.com/office/drawing/2014/main" id="{D6D6DDA6-96F7-417E-BC28-81B9C94D1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7174" y="4735647"/>
              <a:ext cx="3499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16" name="Rectangle 1106">
              <a:extLst>
                <a:ext uri="{FF2B5EF4-FFF2-40B4-BE49-F238E27FC236}">
                  <a16:creationId xmlns:a16="http://schemas.microsoft.com/office/drawing/2014/main" id="{84D4A3EB-F7A8-40B6-BE35-F84DCDE7F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9462" y="4679441"/>
              <a:ext cx="177800" cy="476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17" name="Line 1111">
              <a:extLst>
                <a:ext uri="{FF2B5EF4-FFF2-40B4-BE49-F238E27FC236}">
                  <a16:creationId xmlns:a16="http://schemas.microsoft.com/office/drawing/2014/main" id="{341C34C7-C506-4EB4-A1D3-0EB641F8A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4632" y="4739816"/>
              <a:ext cx="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18" name="Line 1112">
              <a:extLst>
                <a:ext uri="{FF2B5EF4-FFF2-40B4-BE49-F238E27FC236}">
                  <a16:creationId xmlns:a16="http://schemas.microsoft.com/office/drawing/2014/main" id="{58A23D61-D556-407C-A5EE-C55AD33FB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8482" y="4739816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19" name="Rectangle 1113">
              <a:extLst>
                <a:ext uri="{FF2B5EF4-FFF2-40B4-BE49-F238E27FC236}">
                  <a16:creationId xmlns:a16="http://schemas.microsoft.com/office/drawing/2014/main" id="{5560D75F-4627-4492-855A-FA4AAA48B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842" y="4680089"/>
              <a:ext cx="177655" cy="555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0" name="Line 1118">
              <a:extLst>
                <a:ext uri="{FF2B5EF4-FFF2-40B4-BE49-F238E27FC236}">
                  <a16:creationId xmlns:a16="http://schemas.microsoft.com/office/drawing/2014/main" id="{8A5905FF-18D6-4ADF-B0CF-043F9B78A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4311" y="4782366"/>
              <a:ext cx="0" cy="239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1" name="Line 1119">
              <a:extLst>
                <a:ext uri="{FF2B5EF4-FFF2-40B4-BE49-F238E27FC236}">
                  <a16:creationId xmlns:a16="http://schemas.microsoft.com/office/drawing/2014/main" id="{A8B85DC2-B034-452F-9382-41806D037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6816" y="4806357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" name="Rectangle 1120">
              <a:extLst>
                <a:ext uri="{FF2B5EF4-FFF2-40B4-BE49-F238E27FC236}">
                  <a16:creationId xmlns:a16="http://schemas.microsoft.com/office/drawing/2014/main" id="{85EF24F0-D835-4BBA-A153-628801CDA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9522" y="4680089"/>
              <a:ext cx="177655" cy="1022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3" name="Line 1125">
              <a:extLst>
                <a:ext uri="{FF2B5EF4-FFF2-40B4-BE49-F238E27FC236}">
                  <a16:creationId xmlns:a16="http://schemas.microsoft.com/office/drawing/2014/main" id="{297B9D10-5153-408C-ACA2-4A568939B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2646" y="4735647"/>
              <a:ext cx="0" cy="7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" name="Line 1126">
              <a:extLst>
                <a:ext uri="{FF2B5EF4-FFF2-40B4-BE49-F238E27FC236}">
                  <a16:creationId xmlns:a16="http://schemas.microsoft.com/office/drawing/2014/main" id="{440E484F-8AE5-4896-81CA-BEA0D37A22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6494" y="4743223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5" name="Rectangle 1127">
              <a:extLst>
                <a:ext uri="{FF2B5EF4-FFF2-40B4-BE49-F238E27FC236}">
                  <a16:creationId xmlns:a16="http://schemas.microsoft.com/office/drawing/2014/main" id="{C2C6DC3C-CF74-47E5-BD5D-28FA73C2F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01" y="4680089"/>
              <a:ext cx="177655" cy="555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2" name="Line 1132">
              <a:extLst>
                <a:ext uri="{FF2B5EF4-FFF2-40B4-BE49-F238E27FC236}">
                  <a16:creationId xmlns:a16="http://schemas.microsoft.com/office/drawing/2014/main" id="{2BF4D850-5011-47A9-AE1D-3471E5A63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2325" y="4735647"/>
              <a:ext cx="0" cy="7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33" name="Line 1133">
              <a:extLst>
                <a:ext uri="{FF2B5EF4-FFF2-40B4-BE49-F238E27FC236}">
                  <a16:creationId xmlns:a16="http://schemas.microsoft.com/office/drawing/2014/main" id="{A5EACBAB-0138-4C49-B893-996C30269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4829" y="4743223"/>
              <a:ext cx="3499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34" name="Rectangle 1134">
              <a:extLst>
                <a:ext uri="{FF2B5EF4-FFF2-40B4-BE49-F238E27FC236}">
                  <a16:creationId xmlns:a16="http://schemas.microsoft.com/office/drawing/2014/main" id="{79BE5B15-CC33-4E32-8FD6-8F1337FF2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535" y="4680089"/>
              <a:ext cx="177655" cy="555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5" name="Line 1139">
              <a:extLst>
                <a:ext uri="{FF2B5EF4-FFF2-40B4-BE49-F238E27FC236}">
                  <a16:creationId xmlns:a16="http://schemas.microsoft.com/office/drawing/2014/main" id="{F2661C78-7711-40DF-BF4E-9E487F0B6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2287" y="4726809"/>
              <a:ext cx="0" cy="88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36" name="Line 1140">
              <a:extLst>
                <a:ext uri="{FF2B5EF4-FFF2-40B4-BE49-F238E27FC236}">
                  <a16:creationId xmlns:a16="http://schemas.microsoft.com/office/drawing/2014/main" id="{A41C479D-8876-4055-831C-B505C5A9E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137" y="4735647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37" name="Rectangle 1141">
              <a:extLst>
                <a:ext uri="{FF2B5EF4-FFF2-40B4-BE49-F238E27FC236}">
                  <a16:creationId xmlns:a16="http://schemas.microsoft.com/office/drawing/2014/main" id="{BC0101A2-120D-4391-BDB1-3003F2D50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7497" y="4680089"/>
              <a:ext cx="177655" cy="46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8" name="Line 1146">
              <a:extLst>
                <a:ext uri="{FF2B5EF4-FFF2-40B4-BE49-F238E27FC236}">
                  <a16:creationId xmlns:a16="http://schemas.microsoft.com/office/drawing/2014/main" id="{00FF8A4F-AAD1-4150-933B-4A3AB685F5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1966" y="4726809"/>
              <a:ext cx="0" cy="88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39" name="Line 1147">
              <a:extLst>
                <a:ext uri="{FF2B5EF4-FFF2-40B4-BE49-F238E27FC236}">
                  <a16:creationId xmlns:a16="http://schemas.microsoft.com/office/drawing/2014/main" id="{126169C7-042C-434A-B274-ABA0C3391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4471" y="4735647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40" name="Rectangle 1148">
              <a:extLst>
                <a:ext uri="{FF2B5EF4-FFF2-40B4-BE49-F238E27FC236}">
                  <a16:creationId xmlns:a16="http://schemas.microsoft.com/office/drawing/2014/main" id="{B32C2FE5-06B5-4776-AA7D-20A3E095A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177" y="4680089"/>
              <a:ext cx="177655" cy="46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1" name="Line 1153">
              <a:extLst>
                <a:ext uri="{FF2B5EF4-FFF2-40B4-BE49-F238E27FC236}">
                  <a16:creationId xmlns:a16="http://schemas.microsoft.com/office/drawing/2014/main" id="{A75836FE-8460-4B79-AFE8-4C969730C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0301" y="4723402"/>
              <a:ext cx="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42" name="Line 1154">
              <a:extLst>
                <a:ext uri="{FF2B5EF4-FFF2-40B4-BE49-F238E27FC236}">
                  <a16:creationId xmlns:a16="http://schemas.microsoft.com/office/drawing/2014/main" id="{D9359528-79C9-4145-872E-AEDA2E813D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4150" y="4723402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43" name="Rectangle 1155">
              <a:extLst>
                <a:ext uri="{FF2B5EF4-FFF2-40B4-BE49-F238E27FC236}">
                  <a16:creationId xmlns:a16="http://schemas.microsoft.com/office/drawing/2014/main" id="{BDB70828-3ACC-43CA-B287-6B43E35F7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6856" y="4680089"/>
              <a:ext cx="177655" cy="3914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4" name="Line 1160">
              <a:extLst>
                <a:ext uri="{FF2B5EF4-FFF2-40B4-BE49-F238E27FC236}">
                  <a16:creationId xmlns:a16="http://schemas.microsoft.com/office/drawing/2014/main" id="{AAC4E72B-A10D-442B-B5D7-983F6EF3C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9980" y="4715826"/>
              <a:ext cx="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45" name="Line 1161">
              <a:extLst>
                <a:ext uri="{FF2B5EF4-FFF2-40B4-BE49-F238E27FC236}">
                  <a16:creationId xmlns:a16="http://schemas.microsoft.com/office/drawing/2014/main" id="{B67E45B2-0822-4C04-BFD6-1B921AC10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82484" y="4715826"/>
              <a:ext cx="3499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46" name="Rectangle 1162">
              <a:extLst>
                <a:ext uri="{FF2B5EF4-FFF2-40B4-BE49-F238E27FC236}">
                  <a16:creationId xmlns:a16="http://schemas.microsoft.com/office/drawing/2014/main" id="{0CFD01FB-8149-4349-B869-783433FA3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5190" y="4680089"/>
              <a:ext cx="177655" cy="3156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8" name="Line 6">
              <a:extLst>
                <a:ext uri="{FF2B5EF4-FFF2-40B4-BE49-F238E27FC236}">
                  <a16:creationId xmlns:a16="http://schemas.microsoft.com/office/drawing/2014/main" id="{2D886D7E-39D5-4D32-9718-B58527C624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6764" y="4670794"/>
              <a:ext cx="24373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50" name="Line 5">
              <a:extLst>
                <a:ext uri="{FF2B5EF4-FFF2-40B4-BE49-F238E27FC236}">
                  <a16:creationId xmlns:a16="http://schemas.microsoft.com/office/drawing/2014/main" id="{BDDC45C5-2D23-48A9-8C71-E85EB1ED04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6764" y="4456140"/>
              <a:ext cx="0" cy="15265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51" name="Line 7">
              <a:extLst>
                <a:ext uri="{FF2B5EF4-FFF2-40B4-BE49-F238E27FC236}">
                  <a16:creationId xmlns:a16="http://schemas.microsoft.com/office/drawing/2014/main" id="{92DAAE6A-37E8-4994-A248-BA8179E91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3117" y="5982705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52" name="Rectangle 11">
              <a:extLst>
                <a:ext uri="{FF2B5EF4-FFF2-40B4-BE49-F238E27FC236}">
                  <a16:creationId xmlns:a16="http://schemas.microsoft.com/office/drawing/2014/main" id="{FFE2FE2E-49EE-4015-A0C8-7F8DA2E73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279" y="5883206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-60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Line 12">
              <a:extLst>
                <a:ext uri="{FF2B5EF4-FFF2-40B4-BE49-F238E27FC236}">
                  <a16:creationId xmlns:a16="http://schemas.microsoft.com/office/drawing/2014/main" id="{0FFC1D35-9DBD-4E77-8B7C-B5F4D00334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3117" y="5768052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54" name="Rectangle 16">
              <a:extLst>
                <a:ext uri="{FF2B5EF4-FFF2-40B4-BE49-F238E27FC236}">
                  <a16:creationId xmlns:a16="http://schemas.microsoft.com/office/drawing/2014/main" id="{B94273BB-FC55-4F72-A636-A9458C6F7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279" y="5667306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Line 17">
              <a:extLst>
                <a:ext uri="{FF2B5EF4-FFF2-40B4-BE49-F238E27FC236}">
                  <a16:creationId xmlns:a16="http://schemas.microsoft.com/office/drawing/2014/main" id="{4A082DEC-6A14-4206-B9A9-05E9370EEC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3117" y="5545823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56" name="Rectangle 21">
              <a:extLst>
                <a:ext uri="{FF2B5EF4-FFF2-40B4-BE49-F238E27FC236}">
                  <a16:creationId xmlns:a16="http://schemas.microsoft.com/office/drawing/2014/main" id="{5BFDB28E-3C00-4294-8395-3722FB487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279" y="5445056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Line 22">
              <a:extLst>
                <a:ext uri="{FF2B5EF4-FFF2-40B4-BE49-F238E27FC236}">
                  <a16:creationId xmlns:a16="http://schemas.microsoft.com/office/drawing/2014/main" id="{E659D13B-BFA1-446F-8BEA-B1722147BB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3117" y="5331169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58" name="Rectangle 26">
              <a:extLst>
                <a:ext uri="{FF2B5EF4-FFF2-40B4-BE49-F238E27FC236}">
                  <a16:creationId xmlns:a16="http://schemas.microsoft.com/office/drawing/2014/main" id="{8B425D2E-603B-4ABE-A29F-F7E161C3B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279" y="5230744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9" name="Line 27">
              <a:extLst>
                <a:ext uri="{FF2B5EF4-FFF2-40B4-BE49-F238E27FC236}">
                  <a16:creationId xmlns:a16="http://schemas.microsoft.com/office/drawing/2014/main" id="{8557861E-AC91-4CD2-90E7-4ABB5125A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3117" y="5107677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60" name="Rectangle 31">
              <a:extLst>
                <a:ext uri="{FF2B5EF4-FFF2-40B4-BE49-F238E27FC236}">
                  <a16:creationId xmlns:a16="http://schemas.microsoft.com/office/drawing/2014/main" id="{30D05A7C-1090-47DF-B003-C02977937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279" y="5008494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Line 32">
              <a:extLst>
                <a:ext uri="{FF2B5EF4-FFF2-40B4-BE49-F238E27FC236}">
                  <a16:creationId xmlns:a16="http://schemas.microsoft.com/office/drawing/2014/main" id="{BF0D9F37-B507-426A-AF1B-2075567A8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3117" y="4893023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62" name="Rectangle 36">
              <a:extLst>
                <a:ext uri="{FF2B5EF4-FFF2-40B4-BE49-F238E27FC236}">
                  <a16:creationId xmlns:a16="http://schemas.microsoft.com/office/drawing/2014/main" id="{BD75EA4B-B475-4E44-9CBE-50B537617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279" y="4794181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Line 37">
              <a:extLst>
                <a:ext uri="{FF2B5EF4-FFF2-40B4-BE49-F238E27FC236}">
                  <a16:creationId xmlns:a16="http://schemas.microsoft.com/office/drawing/2014/main" id="{5C8B0280-F785-4338-9F07-66D005FC25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3117" y="4670794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64" name="Rectangle 41">
              <a:extLst>
                <a:ext uri="{FF2B5EF4-FFF2-40B4-BE49-F238E27FC236}">
                  <a16:creationId xmlns:a16="http://schemas.microsoft.com/office/drawing/2014/main" id="{DF7AD54E-D9B9-447F-9081-CB48F2B2F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534" y="4570344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s-ES" altLang="es-E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Line 42">
              <a:extLst>
                <a:ext uri="{FF2B5EF4-FFF2-40B4-BE49-F238E27FC236}">
                  <a16:creationId xmlns:a16="http://schemas.microsoft.com/office/drawing/2014/main" id="{2C3E8280-E0BB-4347-A4BB-86F8DF1287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3117" y="4456140"/>
              <a:ext cx="336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66" name="Rectangle 44">
              <a:extLst>
                <a:ext uri="{FF2B5EF4-FFF2-40B4-BE49-F238E27FC236}">
                  <a16:creationId xmlns:a16="http://schemas.microsoft.com/office/drawing/2014/main" id="{431026CB-2C51-4510-B92A-DF6148CA2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576" y="4356031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Line 46">
              <a:extLst>
                <a:ext uri="{FF2B5EF4-FFF2-40B4-BE49-F238E27FC236}">
                  <a16:creationId xmlns:a16="http://schemas.microsoft.com/office/drawing/2014/main" id="{0FF4034B-5921-4114-A308-21C7B5486C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6764" y="5982705"/>
              <a:ext cx="24373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68" name="Rectangle 49">
              <a:extLst>
                <a:ext uri="{FF2B5EF4-FFF2-40B4-BE49-F238E27FC236}">
                  <a16:creationId xmlns:a16="http://schemas.microsoft.com/office/drawing/2014/main" id="{8EECB68D-D29C-4855-9B7B-4F268D707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369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1h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9" name="Rectangle 52">
              <a:extLst>
                <a:ext uri="{FF2B5EF4-FFF2-40B4-BE49-F238E27FC236}">
                  <a16:creationId xmlns:a16="http://schemas.microsoft.com/office/drawing/2014/main" id="{BA7C7C14-54A4-469D-8315-F7598A32E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050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2h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0" name="Rectangle 55">
              <a:extLst>
                <a:ext uri="{FF2B5EF4-FFF2-40B4-BE49-F238E27FC236}">
                  <a16:creationId xmlns:a16="http://schemas.microsoft.com/office/drawing/2014/main" id="{0A9BC728-063A-416E-922E-DE153C352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384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4h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1" name="Rectangle 58">
              <a:extLst>
                <a:ext uri="{FF2B5EF4-FFF2-40B4-BE49-F238E27FC236}">
                  <a16:creationId xmlns:a16="http://schemas.microsoft.com/office/drawing/2014/main" id="{0860D6DA-80C5-4636-B867-73C9EDC14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063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8h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79" name="Line 755">
              <a:extLst>
                <a:ext uri="{FF2B5EF4-FFF2-40B4-BE49-F238E27FC236}">
                  <a16:creationId xmlns:a16="http://schemas.microsoft.com/office/drawing/2014/main" id="{A93642B7-CFD2-405D-888E-94C8D5F19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625" y="5007707"/>
              <a:ext cx="0" cy="1428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80" name="Line 756">
              <a:extLst>
                <a:ext uri="{FF2B5EF4-FFF2-40B4-BE49-F238E27FC236}">
                  <a16:creationId xmlns:a16="http://schemas.microsoft.com/office/drawing/2014/main" id="{E7D51FE2-34C3-4D7A-9493-84D9CD33D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475" y="5150521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81" name="Rectangle 757">
              <a:extLst>
                <a:ext uri="{FF2B5EF4-FFF2-40B4-BE49-F238E27FC236}">
                  <a16:creationId xmlns:a16="http://schemas.microsoft.com/office/drawing/2014/main" id="{39535C76-33C8-4216-B9D7-17F921221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325" y="4673191"/>
              <a:ext cx="177800" cy="3349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82" name="Line 762">
              <a:extLst>
                <a:ext uri="{FF2B5EF4-FFF2-40B4-BE49-F238E27FC236}">
                  <a16:creationId xmlns:a16="http://schemas.microsoft.com/office/drawing/2014/main" id="{89294D75-A238-43E1-BC2B-FC8C978E2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4304" y="5054469"/>
              <a:ext cx="0" cy="1832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83" name="Line 763">
              <a:extLst>
                <a:ext uri="{FF2B5EF4-FFF2-40B4-BE49-F238E27FC236}">
                  <a16:creationId xmlns:a16="http://schemas.microsoft.com/office/drawing/2014/main" id="{D8B85742-D19D-48BA-80AE-29E61AAE7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6809" y="5237724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84" name="Rectangle 764">
              <a:extLst>
                <a:ext uri="{FF2B5EF4-FFF2-40B4-BE49-F238E27FC236}">
                  <a16:creationId xmlns:a16="http://schemas.microsoft.com/office/drawing/2014/main" id="{DACE2429-FCBA-41A4-B774-4059CC66D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9925" y="4673191"/>
              <a:ext cx="177800" cy="381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85" name="Line 769">
              <a:extLst>
                <a:ext uri="{FF2B5EF4-FFF2-40B4-BE49-F238E27FC236}">
                  <a16:creationId xmlns:a16="http://schemas.microsoft.com/office/drawing/2014/main" id="{822A99CB-F940-4CB4-80E8-445F32067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639" y="5054469"/>
              <a:ext cx="0" cy="1996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86" name="Line 770">
              <a:extLst>
                <a:ext uri="{FF2B5EF4-FFF2-40B4-BE49-F238E27FC236}">
                  <a16:creationId xmlns:a16="http://schemas.microsoft.com/office/drawing/2014/main" id="{9F683A6E-1723-4C29-BA7F-AF072B717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6488" y="5254155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87" name="Rectangle 771">
              <a:extLst>
                <a:ext uri="{FF2B5EF4-FFF2-40B4-BE49-F238E27FC236}">
                  <a16:creationId xmlns:a16="http://schemas.microsoft.com/office/drawing/2014/main" id="{AC151116-913B-4A32-9857-5F3B79943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7937" y="4673191"/>
              <a:ext cx="177800" cy="381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88" name="Line 776">
              <a:extLst>
                <a:ext uri="{FF2B5EF4-FFF2-40B4-BE49-F238E27FC236}">
                  <a16:creationId xmlns:a16="http://schemas.microsoft.com/office/drawing/2014/main" id="{39E7D1B8-C166-4732-8D5D-B02AF7088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2318" y="5326192"/>
              <a:ext cx="0" cy="4221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89" name="Line 777">
              <a:extLst>
                <a:ext uri="{FF2B5EF4-FFF2-40B4-BE49-F238E27FC236}">
                  <a16:creationId xmlns:a16="http://schemas.microsoft.com/office/drawing/2014/main" id="{9E468706-4A98-4BD0-9212-B3C979F38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822" y="5748312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90" name="Rectangle 778">
              <a:extLst>
                <a:ext uri="{FF2B5EF4-FFF2-40B4-BE49-F238E27FC236}">
                  <a16:creationId xmlns:a16="http://schemas.microsoft.com/office/drawing/2014/main" id="{25ED10CD-A7D3-4218-AA28-00DA20CBF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537" y="4673191"/>
              <a:ext cx="177800" cy="6524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91" name="Line 783">
              <a:extLst>
                <a:ext uri="{FF2B5EF4-FFF2-40B4-BE49-F238E27FC236}">
                  <a16:creationId xmlns:a16="http://schemas.microsoft.com/office/drawing/2014/main" id="{F1F71693-CA2A-43BB-B6AE-92EAE3BEAE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280" y="5102495"/>
              <a:ext cx="0" cy="22369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92" name="Line 784">
              <a:extLst>
                <a:ext uri="{FF2B5EF4-FFF2-40B4-BE49-F238E27FC236}">
                  <a16:creationId xmlns:a16="http://schemas.microsoft.com/office/drawing/2014/main" id="{0C4BE36A-20C1-4754-94D4-5F314A4D2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6130" y="5326192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93" name="Rectangle 785">
              <a:extLst>
                <a:ext uri="{FF2B5EF4-FFF2-40B4-BE49-F238E27FC236}">
                  <a16:creationId xmlns:a16="http://schemas.microsoft.com/office/drawing/2014/main" id="{844A6369-4DA6-4112-85C5-2269B8A88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490" y="4672792"/>
              <a:ext cx="177655" cy="42970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4" name="Line 790">
              <a:extLst>
                <a:ext uri="{FF2B5EF4-FFF2-40B4-BE49-F238E27FC236}">
                  <a16:creationId xmlns:a16="http://schemas.microsoft.com/office/drawing/2014/main" id="{0A56B6E8-CC22-40E6-B588-EEB7291A8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959" y="5150521"/>
              <a:ext cx="0" cy="26287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95" name="Line 791">
              <a:extLst>
                <a:ext uri="{FF2B5EF4-FFF2-40B4-BE49-F238E27FC236}">
                  <a16:creationId xmlns:a16="http://schemas.microsoft.com/office/drawing/2014/main" id="{395A94D7-E00A-4FBA-9AFF-9272EA9B7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4464" y="5413397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96" name="Rectangle 792">
              <a:extLst>
                <a:ext uri="{FF2B5EF4-FFF2-40B4-BE49-F238E27FC236}">
                  <a16:creationId xmlns:a16="http://schemas.microsoft.com/office/drawing/2014/main" id="{93F39D32-ADF6-425B-BA14-5295E14A8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170" y="4672792"/>
              <a:ext cx="177655" cy="47772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7" name="Line 797">
              <a:extLst>
                <a:ext uri="{FF2B5EF4-FFF2-40B4-BE49-F238E27FC236}">
                  <a16:creationId xmlns:a16="http://schemas.microsoft.com/office/drawing/2014/main" id="{63835008-69E1-4E52-94A8-ED2FCDB9F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0294" y="5063315"/>
              <a:ext cx="0" cy="15924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98" name="Line 798">
              <a:extLst>
                <a:ext uri="{FF2B5EF4-FFF2-40B4-BE49-F238E27FC236}">
                  <a16:creationId xmlns:a16="http://schemas.microsoft.com/office/drawing/2014/main" id="{DC7E2700-7921-489E-8FC6-D70AFA239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4143" y="5222558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99" name="Rectangle 799">
              <a:extLst>
                <a:ext uri="{FF2B5EF4-FFF2-40B4-BE49-F238E27FC236}">
                  <a16:creationId xmlns:a16="http://schemas.microsoft.com/office/drawing/2014/main" id="{BA74F284-BF3D-489C-8AA3-C76007846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504" y="4672792"/>
              <a:ext cx="177655" cy="39052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0" name="Line 804">
              <a:extLst>
                <a:ext uri="{FF2B5EF4-FFF2-40B4-BE49-F238E27FC236}">
                  <a16:creationId xmlns:a16="http://schemas.microsoft.com/office/drawing/2014/main" id="{2CF2B6FC-E763-4FF4-9FCA-EB89BBDB3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9973" y="5039303"/>
              <a:ext cx="0" cy="1668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01" name="Line 805">
              <a:extLst>
                <a:ext uri="{FF2B5EF4-FFF2-40B4-BE49-F238E27FC236}">
                  <a16:creationId xmlns:a16="http://schemas.microsoft.com/office/drawing/2014/main" id="{720A4F39-769F-4AC6-98C1-CD90E2F17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2477" y="5206129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02" name="Rectangle 806">
              <a:extLst>
                <a:ext uri="{FF2B5EF4-FFF2-40B4-BE49-F238E27FC236}">
                  <a16:creationId xmlns:a16="http://schemas.microsoft.com/office/drawing/2014/main" id="{C5FADD88-7DC4-47E9-B344-4A9143C51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5183" y="4672792"/>
              <a:ext cx="177655" cy="36651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3" name="Line 811">
              <a:extLst>
                <a:ext uri="{FF2B5EF4-FFF2-40B4-BE49-F238E27FC236}">
                  <a16:creationId xmlns:a16="http://schemas.microsoft.com/office/drawing/2014/main" id="{F95DBBAB-6286-4F25-976C-E7D76FE055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935" y="5007707"/>
              <a:ext cx="0" cy="1744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04" name="Line 812">
              <a:extLst>
                <a:ext uri="{FF2B5EF4-FFF2-40B4-BE49-F238E27FC236}">
                  <a16:creationId xmlns:a16="http://schemas.microsoft.com/office/drawing/2014/main" id="{DBAF20D2-F529-4F03-978B-D73D1FA352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3785" y="5182115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05" name="Rectangle 813">
              <a:extLst>
                <a:ext uri="{FF2B5EF4-FFF2-40B4-BE49-F238E27FC236}">
                  <a16:creationId xmlns:a16="http://schemas.microsoft.com/office/drawing/2014/main" id="{B190209C-0B26-45A4-A906-46F221CBC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5145" y="4672792"/>
              <a:ext cx="177655" cy="33491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6" name="Line 818">
              <a:extLst>
                <a:ext uri="{FF2B5EF4-FFF2-40B4-BE49-F238E27FC236}">
                  <a16:creationId xmlns:a16="http://schemas.microsoft.com/office/drawing/2014/main" id="{E7ABF865-D5BB-497B-8402-B352A1D142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9615" y="5134090"/>
              <a:ext cx="0" cy="26287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07" name="Line 819">
              <a:extLst>
                <a:ext uri="{FF2B5EF4-FFF2-40B4-BE49-F238E27FC236}">
                  <a16:creationId xmlns:a16="http://schemas.microsoft.com/office/drawing/2014/main" id="{8CC713DC-CF4D-4A44-9A1D-143D55125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2119" y="5396967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08" name="Rectangle 820">
              <a:extLst>
                <a:ext uri="{FF2B5EF4-FFF2-40B4-BE49-F238E27FC236}">
                  <a16:creationId xmlns:a16="http://schemas.microsoft.com/office/drawing/2014/main" id="{096C1D65-6D18-4208-BC4E-568095A9F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825" y="4672792"/>
              <a:ext cx="177655" cy="46129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9" name="Rectangle 827">
              <a:extLst>
                <a:ext uri="{FF2B5EF4-FFF2-40B4-BE49-F238E27FC236}">
                  <a16:creationId xmlns:a16="http://schemas.microsoft.com/office/drawing/2014/main" id="{FE5DF6F7-6C20-4BA8-A291-16CED9164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159" y="4672792"/>
              <a:ext cx="177655" cy="175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0" name="Line 832">
              <a:extLst>
                <a:ext uri="{FF2B5EF4-FFF2-40B4-BE49-F238E27FC236}">
                  <a16:creationId xmlns:a16="http://schemas.microsoft.com/office/drawing/2014/main" id="{3A64B974-9692-4867-B595-0A850A1F0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7628" y="4911656"/>
              <a:ext cx="0" cy="631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11" name="Line 833">
              <a:extLst>
                <a:ext uri="{FF2B5EF4-FFF2-40B4-BE49-F238E27FC236}">
                  <a16:creationId xmlns:a16="http://schemas.microsoft.com/office/drawing/2014/main" id="{75DA3C5D-C3A0-4582-8045-F028936F36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132" y="4974847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12" name="Rectangle 834">
              <a:extLst>
                <a:ext uri="{FF2B5EF4-FFF2-40B4-BE49-F238E27FC236}">
                  <a16:creationId xmlns:a16="http://schemas.microsoft.com/office/drawing/2014/main" id="{F3C97610-BBFB-4CCD-846E-A0FEC2CB6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838" y="4672792"/>
              <a:ext cx="177655" cy="2388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5" name="Line 6">
              <a:extLst>
                <a:ext uri="{FF2B5EF4-FFF2-40B4-BE49-F238E27FC236}">
                  <a16:creationId xmlns:a16="http://schemas.microsoft.com/office/drawing/2014/main" id="{AF21C9F3-59BB-44E3-AB6A-39C42A255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189" y="4669555"/>
              <a:ext cx="24373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17" name="Line 5">
              <a:extLst>
                <a:ext uri="{FF2B5EF4-FFF2-40B4-BE49-F238E27FC236}">
                  <a16:creationId xmlns:a16="http://schemas.microsoft.com/office/drawing/2014/main" id="{211A643C-EB9C-4F2C-B218-DE2FC40AB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1189" y="4454704"/>
              <a:ext cx="0" cy="15279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18" name="Line 7">
              <a:extLst>
                <a:ext uri="{FF2B5EF4-FFF2-40B4-BE49-F238E27FC236}">
                  <a16:creationId xmlns:a16="http://schemas.microsoft.com/office/drawing/2014/main" id="{B54A8513-BAFC-4156-8F40-B889E9C95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542" y="5982675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19" name="Rectangle 11">
              <a:extLst>
                <a:ext uri="{FF2B5EF4-FFF2-40B4-BE49-F238E27FC236}">
                  <a16:creationId xmlns:a16="http://schemas.microsoft.com/office/drawing/2014/main" id="{DD2DDCCB-6013-490C-8940-BBA93A988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25" y="5888196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-60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0" name="Line 12">
              <a:extLst>
                <a:ext uri="{FF2B5EF4-FFF2-40B4-BE49-F238E27FC236}">
                  <a16:creationId xmlns:a16="http://schemas.microsoft.com/office/drawing/2014/main" id="{17531970-0CF6-4FF9-A1D0-9C86CEFF9F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542" y="5767825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21" name="Rectangle 16">
              <a:extLst>
                <a:ext uri="{FF2B5EF4-FFF2-40B4-BE49-F238E27FC236}">
                  <a16:creationId xmlns:a16="http://schemas.microsoft.com/office/drawing/2014/main" id="{9C36120D-A74D-4C57-B532-D8BD17948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25" y="5672296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2" name="Line 17">
              <a:extLst>
                <a:ext uri="{FF2B5EF4-FFF2-40B4-BE49-F238E27FC236}">
                  <a16:creationId xmlns:a16="http://schemas.microsoft.com/office/drawing/2014/main" id="{03C1F725-7501-415A-AF71-086BF48D9B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542" y="5545390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23" name="Rectangle 21">
              <a:extLst>
                <a:ext uri="{FF2B5EF4-FFF2-40B4-BE49-F238E27FC236}">
                  <a16:creationId xmlns:a16="http://schemas.microsoft.com/office/drawing/2014/main" id="{3EBAD7CB-AC63-4A60-A737-49AA93AD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25" y="5450046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4" name="Line 22">
              <a:extLst>
                <a:ext uri="{FF2B5EF4-FFF2-40B4-BE49-F238E27FC236}">
                  <a16:creationId xmlns:a16="http://schemas.microsoft.com/office/drawing/2014/main" id="{389766BB-2304-4F27-8A38-4A53BDF7A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542" y="5330539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25" name="Rectangle 26">
              <a:extLst>
                <a:ext uri="{FF2B5EF4-FFF2-40B4-BE49-F238E27FC236}">
                  <a16:creationId xmlns:a16="http://schemas.microsoft.com/office/drawing/2014/main" id="{4EB2B4D3-79E1-45CC-8234-7094B3D0D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25" y="5235733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6" name="Line 27">
              <a:extLst>
                <a:ext uri="{FF2B5EF4-FFF2-40B4-BE49-F238E27FC236}">
                  <a16:creationId xmlns:a16="http://schemas.microsoft.com/office/drawing/2014/main" id="{0464B948-D570-47D8-A764-768C25E904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542" y="5106841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27" name="Rectangle 31">
              <a:extLst>
                <a:ext uri="{FF2B5EF4-FFF2-40B4-BE49-F238E27FC236}">
                  <a16:creationId xmlns:a16="http://schemas.microsoft.com/office/drawing/2014/main" id="{63DF4CDA-3E3B-46CE-9AF6-16ACB370B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25" y="5013483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" name="Line 32">
              <a:extLst>
                <a:ext uri="{FF2B5EF4-FFF2-40B4-BE49-F238E27FC236}">
                  <a16:creationId xmlns:a16="http://schemas.microsoft.com/office/drawing/2014/main" id="{154378E9-FE9D-4299-BFA4-0B64BEBFC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542" y="4891990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29" name="Rectangle 36">
              <a:extLst>
                <a:ext uri="{FF2B5EF4-FFF2-40B4-BE49-F238E27FC236}">
                  <a16:creationId xmlns:a16="http://schemas.microsoft.com/office/drawing/2014/main" id="{1236F78E-10B0-4A17-8785-353FE4AD8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25" y="4797583"/>
              <a:ext cx="2212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0" name="Line 37">
              <a:extLst>
                <a:ext uri="{FF2B5EF4-FFF2-40B4-BE49-F238E27FC236}">
                  <a16:creationId xmlns:a16="http://schemas.microsoft.com/office/drawing/2014/main" id="{84E5EC8D-0C26-446F-B712-78517F519D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542" y="4669555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31" name="Rectangle 41">
              <a:extLst>
                <a:ext uri="{FF2B5EF4-FFF2-40B4-BE49-F238E27FC236}">
                  <a16:creationId xmlns:a16="http://schemas.microsoft.com/office/drawing/2014/main" id="{5F4375F2-ED00-4507-8ED6-40074BC82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0" y="457374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s-ES" altLang="es-E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2" name="Line 42">
              <a:extLst>
                <a:ext uri="{FF2B5EF4-FFF2-40B4-BE49-F238E27FC236}">
                  <a16:creationId xmlns:a16="http://schemas.microsoft.com/office/drawing/2014/main" id="{97D21C1E-40C6-4306-8FA8-F858C6772F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542" y="4454704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33" name="Rectangle 44">
              <a:extLst>
                <a:ext uri="{FF2B5EF4-FFF2-40B4-BE49-F238E27FC236}">
                  <a16:creationId xmlns:a16="http://schemas.microsoft.com/office/drawing/2014/main" id="{7C59E26A-A7CF-4E34-BD05-78224E0D6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222" y="4359433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Tahoma" panose="020B0604030504040204" pitchFamily="34" charset="0"/>
                </a:defRPr>
              </a:lvl9pPr>
            </a:lstStyle>
            <a:p>
              <a:pPr algn="r">
                <a:defRPr/>
              </a:pPr>
              <a:r>
                <a:rPr lang="es-ES" altLang="es-E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s-ES" alt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4" name="Line 46">
              <a:extLst>
                <a:ext uri="{FF2B5EF4-FFF2-40B4-BE49-F238E27FC236}">
                  <a16:creationId xmlns:a16="http://schemas.microsoft.com/office/drawing/2014/main" id="{EE96A61F-E2FE-4632-AE27-3B6A475BAD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189" y="5982675"/>
              <a:ext cx="24373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35" name="Rectangle 49">
              <a:extLst>
                <a:ext uri="{FF2B5EF4-FFF2-40B4-BE49-F238E27FC236}">
                  <a16:creationId xmlns:a16="http://schemas.microsoft.com/office/drawing/2014/main" id="{23C2ACAD-72E2-4435-92EC-C13EAED56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794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1h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6" name="Rectangle 52">
              <a:extLst>
                <a:ext uri="{FF2B5EF4-FFF2-40B4-BE49-F238E27FC236}">
                  <a16:creationId xmlns:a16="http://schemas.microsoft.com/office/drawing/2014/main" id="{91FEB173-1C80-40F0-81C8-F19A8FA43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7475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2h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7" name="Rectangle 55">
              <a:extLst>
                <a:ext uri="{FF2B5EF4-FFF2-40B4-BE49-F238E27FC236}">
                  <a16:creationId xmlns:a16="http://schemas.microsoft.com/office/drawing/2014/main" id="{B36F13B6-91D3-4A2A-A1D4-E21544F61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809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4h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8" name="Rectangle 58">
              <a:extLst>
                <a:ext uri="{FF2B5EF4-FFF2-40B4-BE49-F238E27FC236}">
                  <a16:creationId xmlns:a16="http://schemas.microsoft.com/office/drawing/2014/main" id="{B543B068-A2DB-445D-8B16-C0E8C05A2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488" y="5985381"/>
              <a:ext cx="1795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200" b="1" dirty="0">
                  <a:solidFill>
                    <a:srgbClr val="000000"/>
                  </a:solidFill>
                  <a:cs typeface="Tahoma" panose="020B0604030504040204" pitchFamily="34" charset="0"/>
                </a:rPr>
                <a:t>8h</a:t>
              </a:r>
              <a:endParaRPr lang="es-ES" altLang="es-ES" sz="1200" b="1" dirty="0"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4" name="Line 833">
              <a:extLst>
                <a:ext uri="{FF2B5EF4-FFF2-40B4-BE49-F238E27FC236}">
                  <a16:creationId xmlns:a16="http://schemas.microsoft.com/office/drawing/2014/main" id="{08E87DF6-9F6C-4A19-9A0F-07D9DAEDB1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2198" y="4853754"/>
              <a:ext cx="336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61A87E2-739D-4903-A76B-EABA8EFE44BD}"/>
                </a:ext>
              </a:extLst>
            </p:cNvPr>
            <p:cNvGrpSpPr/>
            <p:nvPr/>
          </p:nvGrpSpPr>
          <p:grpSpPr>
            <a:xfrm>
              <a:off x="474362" y="1181587"/>
              <a:ext cx="2718164" cy="1819477"/>
              <a:chOff x="474362" y="1181587"/>
              <a:chExt cx="2718164" cy="1819477"/>
            </a:xfrm>
          </p:grpSpPr>
          <p:sp>
            <p:nvSpPr>
              <p:cNvPr id="724" name="Line 6">
                <a:extLst>
                  <a:ext uri="{FF2B5EF4-FFF2-40B4-BE49-F238E27FC236}">
                    <a16:creationId xmlns:a16="http://schemas.microsoft.com/office/drawing/2014/main" id="{E4F27003-BC03-405B-9275-7E5ADE725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5166" y="1496883"/>
                <a:ext cx="243736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5" name="Line 5">
                <a:extLst>
                  <a:ext uri="{FF2B5EF4-FFF2-40B4-BE49-F238E27FC236}">
                    <a16:creationId xmlns:a16="http://schemas.microsoft.com/office/drawing/2014/main" id="{D94B62AD-28EA-42EE-96BC-127A3A061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5166" y="1281793"/>
                <a:ext cx="0" cy="152604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6" name="Line 7">
                <a:extLst>
                  <a:ext uri="{FF2B5EF4-FFF2-40B4-BE49-F238E27FC236}">
                    <a16:creationId xmlns:a16="http://schemas.microsoft.com/office/drawing/2014/main" id="{41AB398A-3C9C-464C-82C4-1D92174C30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519" y="2807836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7" name="Rectangle 11">
                <a:extLst>
                  <a:ext uri="{FF2B5EF4-FFF2-40B4-BE49-F238E27FC236}">
                    <a16:creationId xmlns:a16="http://schemas.microsoft.com/office/drawing/2014/main" id="{9DAB1FB6-9614-4C87-B508-22AD8DF5A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62" y="2708762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-60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8" name="Line 12">
                <a:extLst>
                  <a:ext uri="{FF2B5EF4-FFF2-40B4-BE49-F238E27FC236}">
                    <a16:creationId xmlns:a16="http://schemas.microsoft.com/office/drawing/2014/main" id="{6B9943F1-96D0-4799-B389-460B5CE8D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519" y="2593256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9" name="Rectangle 16">
                <a:extLst>
                  <a:ext uri="{FF2B5EF4-FFF2-40B4-BE49-F238E27FC236}">
                    <a16:creationId xmlns:a16="http://schemas.microsoft.com/office/drawing/2014/main" id="{D5640D48-7CCF-4644-BF46-38C50EE1A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62" y="2492862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0" name="Line 17">
                <a:extLst>
                  <a:ext uri="{FF2B5EF4-FFF2-40B4-BE49-F238E27FC236}">
                    <a16:creationId xmlns:a16="http://schemas.microsoft.com/office/drawing/2014/main" id="{5B19AA81-6D7A-46AA-A58F-6E39B6930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519" y="2371103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1" name="Rectangle 21">
                <a:extLst>
                  <a:ext uri="{FF2B5EF4-FFF2-40B4-BE49-F238E27FC236}">
                    <a16:creationId xmlns:a16="http://schemas.microsoft.com/office/drawing/2014/main" id="{21D1F88C-1153-4A27-B1A9-7F6892339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62" y="2270612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2" name="Line 22">
                <a:extLst>
                  <a:ext uri="{FF2B5EF4-FFF2-40B4-BE49-F238E27FC236}">
                    <a16:creationId xmlns:a16="http://schemas.microsoft.com/office/drawing/2014/main" id="{FB6D964E-FBB2-4D6D-AAEB-15849C302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519" y="2156522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3" name="Rectangle 26">
                <a:extLst>
                  <a:ext uri="{FF2B5EF4-FFF2-40B4-BE49-F238E27FC236}">
                    <a16:creationId xmlns:a16="http://schemas.microsoft.com/office/drawing/2014/main" id="{3C97062E-D48D-414F-9A2D-E7D812513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62" y="2056300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4" name="Line 27">
                <a:extLst>
                  <a:ext uri="{FF2B5EF4-FFF2-40B4-BE49-F238E27FC236}">
                    <a16:creationId xmlns:a16="http://schemas.microsoft.com/office/drawing/2014/main" id="{9A4F862C-1E53-4B41-870F-73E7A50982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519" y="1933107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5" name="Rectangle 31">
                <a:extLst>
                  <a:ext uri="{FF2B5EF4-FFF2-40B4-BE49-F238E27FC236}">
                    <a16:creationId xmlns:a16="http://schemas.microsoft.com/office/drawing/2014/main" id="{8D5506AC-F907-40A2-B4A5-083120E91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62" y="1834050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6" name="Line 32">
                <a:extLst>
                  <a:ext uri="{FF2B5EF4-FFF2-40B4-BE49-F238E27FC236}">
                    <a16:creationId xmlns:a16="http://schemas.microsoft.com/office/drawing/2014/main" id="{E1945400-C14C-403E-B717-05A1AB722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519" y="1718527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7" name="Rectangle 36">
                <a:extLst>
                  <a:ext uri="{FF2B5EF4-FFF2-40B4-BE49-F238E27FC236}">
                    <a16:creationId xmlns:a16="http://schemas.microsoft.com/office/drawing/2014/main" id="{1C98CEFC-856E-4CA7-ADAF-C71C00A67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62" y="1619737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" name="Line 37">
                <a:extLst>
                  <a:ext uri="{FF2B5EF4-FFF2-40B4-BE49-F238E27FC236}">
                    <a16:creationId xmlns:a16="http://schemas.microsoft.com/office/drawing/2014/main" id="{33647794-38D6-4F74-9175-2FC7FEEDA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519" y="1496373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9" name="Rectangle 41">
                <a:extLst>
                  <a:ext uri="{FF2B5EF4-FFF2-40B4-BE49-F238E27FC236}">
                    <a16:creationId xmlns:a16="http://schemas.microsoft.com/office/drawing/2014/main" id="{652BF290-53E1-4441-9E4A-233EA6BE3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617" y="1395900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s-ES" altLang="es-E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0" name="Line 42">
                <a:extLst>
                  <a:ext uri="{FF2B5EF4-FFF2-40B4-BE49-F238E27FC236}">
                    <a16:creationId xmlns:a16="http://schemas.microsoft.com/office/drawing/2014/main" id="{A4B09635-A625-4E24-82B0-A1ABD4EC8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519" y="1281793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1" name="Rectangle 44">
                <a:extLst>
                  <a:ext uri="{FF2B5EF4-FFF2-40B4-BE49-F238E27FC236}">
                    <a16:creationId xmlns:a16="http://schemas.microsoft.com/office/drawing/2014/main" id="{D4165409-45D0-4908-ACC2-10F1EA07F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59" y="1181587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2" name="Line 46">
                <a:extLst>
                  <a:ext uri="{FF2B5EF4-FFF2-40B4-BE49-F238E27FC236}">
                    <a16:creationId xmlns:a16="http://schemas.microsoft.com/office/drawing/2014/main" id="{DF600A56-4C05-430E-8EAA-892DF0C420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5166" y="2807836"/>
                <a:ext cx="243736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3" name="Rectangle 49">
                <a:extLst>
                  <a:ext uri="{FF2B5EF4-FFF2-40B4-BE49-F238E27FC236}">
                    <a16:creationId xmlns:a16="http://schemas.microsoft.com/office/drawing/2014/main" id="{A9D397FF-0470-487E-8FBE-E1A62C299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768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1h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4" name="Rectangle 52">
                <a:extLst>
                  <a:ext uri="{FF2B5EF4-FFF2-40B4-BE49-F238E27FC236}">
                    <a16:creationId xmlns:a16="http://schemas.microsoft.com/office/drawing/2014/main" id="{7B9FBA26-01E8-4F96-88C2-F12D48237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445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2h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5" name="Rectangle 55">
                <a:extLst>
                  <a:ext uri="{FF2B5EF4-FFF2-40B4-BE49-F238E27FC236}">
                    <a16:creationId xmlns:a16="http://schemas.microsoft.com/office/drawing/2014/main" id="{5966143B-1871-437B-832A-871746C07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776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4h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6" name="Rectangle 58">
                <a:extLst>
                  <a:ext uri="{FF2B5EF4-FFF2-40B4-BE49-F238E27FC236}">
                    <a16:creationId xmlns:a16="http://schemas.microsoft.com/office/drawing/2014/main" id="{B46F4866-4147-4C6B-93B9-ADC60DB6F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452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8h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98" name="Line 84">
                <a:extLst>
                  <a:ext uri="{FF2B5EF4-FFF2-40B4-BE49-F238E27FC236}">
                    <a16:creationId xmlns:a16="http://schemas.microsoft.com/office/drawing/2014/main" id="{84569AF4-F2F9-4443-9809-B668C5917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9862" y="1667839"/>
                <a:ext cx="0" cy="3284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1" name="Line 85">
                <a:extLst>
                  <a:ext uri="{FF2B5EF4-FFF2-40B4-BE49-F238E27FC236}">
                    <a16:creationId xmlns:a16="http://schemas.microsoft.com/office/drawing/2014/main" id="{8D200BBD-63C4-42A9-B72D-1B9E9C916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2365" y="1700687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9" name="Rectangle 86">
                <a:extLst>
                  <a:ext uri="{FF2B5EF4-FFF2-40B4-BE49-F238E27FC236}">
                    <a16:creationId xmlns:a16="http://schemas.microsoft.com/office/drawing/2014/main" id="{E042E424-AB86-44DC-9F6F-BC4819405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5415" y="1499762"/>
                <a:ext cx="177800" cy="1682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s-ES"/>
              </a:p>
            </p:txBody>
          </p:sp>
          <p:sp>
            <p:nvSpPr>
              <p:cNvPr id="666" name="Line 91">
                <a:extLst>
                  <a:ext uri="{FF2B5EF4-FFF2-40B4-BE49-F238E27FC236}">
                    <a16:creationId xmlns:a16="http://schemas.microsoft.com/office/drawing/2014/main" id="{167273F0-127E-47A0-B2C8-53BB48E7CA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192" y="1628674"/>
                <a:ext cx="0" cy="3158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7" name="Line 92">
                <a:extLst>
                  <a:ext uri="{FF2B5EF4-FFF2-40B4-BE49-F238E27FC236}">
                    <a16:creationId xmlns:a16="http://schemas.microsoft.com/office/drawing/2014/main" id="{50838B09-8D8F-4244-A0FE-945F31547F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042" y="1660258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8" name="Rectangle 93">
                <a:extLst>
                  <a:ext uri="{FF2B5EF4-FFF2-40B4-BE49-F238E27FC236}">
                    <a16:creationId xmlns:a16="http://schemas.microsoft.com/office/drawing/2014/main" id="{C5097702-57F4-460A-B234-818EA7D09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428" y="1499762"/>
                <a:ext cx="177800" cy="12858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s-ES"/>
              </a:p>
            </p:txBody>
          </p:sp>
          <p:sp>
            <p:nvSpPr>
              <p:cNvPr id="669" name="Line 95">
                <a:extLst>
                  <a:ext uri="{FF2B5EF4-FFF2-40B4-BE49-F238E27FC236}">
                    <a16:creationId xmlns:a16="http://schemas.microsoft.com/office/drawing/2014/main" id="{C6D09317-4BDA-4C61-A26A-63F17EBC72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3403" y="1628674"/>
                <a:ext cx="177654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s-ES">
                  <a:solidFill>
                    <a:schemeClr val="lt1"/>
                  </a:solidFill>
                </a:endParaRPr>
              </a:p>
            </p:txBody>
          </p:sp>
          <p:sp>
            <p:nvSpPr>
              <p:cNvPr id="670" name="Line 98">
                <a:extLst>
                  <a:ext uri="{FF2B5EF4-FFF2-40B4-BE49-F238E27FC236}">
                    <a16:creationId xmlns:a16="http://schemas.microsoft.com/office/drawing/2014/main" id="{5782B929-B5F3-443C-9688-B259E5DECB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868" y="1573083"/>
                <a:ext cx="0" cy="151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1" name="Line 99">
                <a:extLst>
                  <a:ext uri="{FF2B5EF4-FFF2-40B4-BE49-F238E27FC236}">
                    <a16:creationId xmlns:a16="http://schemas.microsoft.com/office/drawing/2014/main" id="{1732B35D-BD98-42B7-8FDA-C2ED1A17C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0371" y="1588244"/>
                <a:ext cx="349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2" name="Rectangle 100">
                <a:extLst>
                  <a:ext uri="{FF2B5EF4-FFF2-40B4-BE49-F238E27FC236}">
                    <a16:creationId xmlns:a16="http://schemas.microsoft.com/office/drawing/2014/main" id="{0E382442-BB45-4803-8726-24E3C6CF1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028" y="1499762"/>
                <a:ext cx="177800" cy="730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73" name="Line 102">
                <a:extLst>
                  <a:ext uri="{FF2B5EF4-FFF2-40B4-BE49-F238E27FC236}">
                    <a16:creationId xmlns:a16="http://schemas.microsoft.com/office/drawing/2014/main" id="{9FEA9B01-93FB-4C79-AC17-FA047E79D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3079" y="1573083"/>
                <a:ext cx="177654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s-ES">
                  <a:solidFill>
                    <a:schemeClr val="lt1"/>
                  </a:solidFill>
                </a:endParaRPr>
              </a:p>
            </p:txBody>
          </p:sp>
          <p:sp>
            <p:nvSpPr>
              <p:cNvPr id="674" name="Line 103">
                <a:extLst>
                  <a:ext uri="{FF2B5EF4-FFF2-40B4-BE49-F238E27FC236}">
                    <a16:creationId xmlns:a16="http://schemas.microsoft.com/office/drawing/2014/main" id="{664DECB7-B47F-4965-9E6A-9D7583FC0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0733" y="1493490"/>
                <a:ext cx="0" cy="7959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5" name="Line 105">
                <a:extLst>
                  <a:ext uri="{FF2B5EF4-FFF2-40B4-BE49-F238E27FC236}">
                    <a16:creationId xmlns:a16="http://schemas.microsoft.com/office/drawing/2014/main" id="{33BC1EED-947C-4CA1-8E53-1A0E894611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544" y="1795443"/>
                <a:ext cx="0" cy="3158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6" name="Line 106">
                <a:extLst>
                  <a:ext uri="{FF2B5EF4-FFF2-40B4-BE49-F238E27FC236}">
                    <a16:creationId xmlns:a16="http://schemas.microsoft.com/office/drawing/2014/main" id="{5DEBE2EE-32A9-4E55-884E-348EA1B5A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0048" y="1827028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7" name="Rectangle 107">
                <a:extLst>
                  <a:ext uri="{FF2B5EF4-FFF2-40B4-BE49-F238E27FC236}">
                    <a16:creationId xmlns:a16="http://schemas.microsoft.com/office/drawing/2014/main" id="{4928B1C3-204D-47D7-B081-89699D999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628" y="1499762"/>
                <a:ext cx="177800" cy="2952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78" name="Line 108">
                <a:extLst>
                  <a:ext uri="{FF2B5EF4-FFF2-40B4-BE49-F238E27FC236}">
                    <a16:creationId xmlns:a16="http://schemas.microsoft.com/office/drawing/2014/main" id="{2BB76002-6B83-4244-BDD5-0245C8EE72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2754" y="1493490"/>
                <a:ext cx="0" cy="30195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9" name="Line 109">
                <a:extLst>
                  <a:ext uri="{FF2B5EF4-FFF2-40B4-BE49-F238E27FC236}">
                    <a16:creationId xmlns:a16="http://schemas.microsoft.com/office/drawing/2014/main" id="{F4157787-3BC1-4333-B49D-AC066E22D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2754" y="1795443"/>
                <a:ext cx="17765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0" name="Line 112">
                <a:extLst>
                  <a:ext uri="{FF2B5EF4-FFF2-40B4-BE49-F238E27FC236}">
                    <a16:creationId xmlns:a16="http://schemas.microsoft.com/office/drawing/2014/main" id="{81D81B52-DB35-46CF-9A35-912D30C03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7516" y="1915466"/>
                <a:ext cx="0" cy="18319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1" name="Line 113">
                <a:extLst>
                  <a:ext uri="{FF2B5EF4-FFF2-40B4-BE49-F238E27FC236}">
                    <a16:creationId xmlns:a16="http://schemas.microsoft.com/office/drawing/2014/main" id="{02BD59DD-EC39-416A-BFD6-6C1B88BDA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020" y="2098658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2" name="Rectangle 114">
                <a:extLst>
                  <a:ext uri="{FF2B5EF4-FFF2-40B4-BE49-F238E27FC236}">
                    <a16:creationId xmlns:a16="http://schemas.microsoft.com/office/drawing/2014/main" id="{8BA59D19-D918-4E92-88B3-DC66DC706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215" y="1499762"/>
                <a:ext cx="177800" cy="41592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683" name="Line 119">
                <a:extLst>
                  <a:ext uri="{FF2B5EF4-FFF2-40B4-BE49-F238E27FC236}">
                    <a16:creationId xmlns:a16="http://schemas.microsoft.com/office/drawing/2014/main" id="{64F3299F-4858-48EE-B242-3F677B512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5846" y="1645098"/>
                <a:ext cx="0" cy="467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4" name="Line 120">
                <a:extLst>
                  <a:ext uri="{FF2B5EF4-FFF2-40B4-BE49-F238E27FC236}">
                    <a16:creationId xmlns:a16="http://schemas.microsoft.com/office/drawing/2014/main" id="{89EC2DCC-E312-4353-BE7F-DDDED6B66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9696" y="1691843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7" name="Rectangle 121">
                <a:extLst>
                  <a:ext uri="{FF2B5EF4-FFF2-40B4-BE49-F238E27FC236}">
                    <a16:creationId xmlns:a16="http://schemas.microsoft.com/office/drawing/2014/main" id="{1EBECC97-8889-4CF9-AE71-18697477C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228" y="1499762"/>
                <a:ext cx="177800" cy="14446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698" name="Line 126">
                <a:extLst>
                  <a:ext uri="{FF2B5EF4-FFF2-40B4-BE49-F238E27FC236}">
                    <a16:creationId xmlns:a16="http://schemas.microsoft.com/office/drawing/2014/main" id="{A95130F9-9ED2-4165-AB45-4C45DA71A1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5522" y="1556660"/>
                <a:ext cx="0" cy="88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9" name="Line 127">
                <a:extLst>
                  <a:ext uri="{FF2B5EF4-FFF2-40B4-BE49-F238E27FC236}">
                    <a16:creationId xmlns:a16="http://schemas.microsoft.com/office/drawing/2014/main" id="{F7EC1D75-9F89-4A6A-9648-82E52438F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8025" y="1565503"/>
                <a:ext cx="349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0" name="Rectangle 128">
                <a:extLst>
                  <a:ext uri="{FF2B5EF4-FFF2-40B4-BE49-F238E27FC236}">
                    <a16:creationId xmlns:a16="http://schemas.microsoft.com/office/drawing/2014/main" id="{F237E824-94C0-404F-B23B-C238E8025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828" y="1499762"/>
                <a:ext cx="177800" cy="5556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01" name="Line 129">
                <a:extLst>
                  <a:ext uri="{FF2B5EF4-FFF2-40B4-BE49-F238E27FC236}">
                    <a16:creationId xmlns:a16="http://schemas.microsoft.com/office/drawing/2014/main" id="{5550E02D-5DF9-4AC4-B104-DC005ADA0D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0733" y="1493490"/>
                <a:ext cx="0" cy="63170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02" name="Line 131">
                <a:extLst>
                  <a:ext uri="{FF2B5EF4-FFF2-40B4-BE49-F238E27FC236}">
                    <a16:creationId xmlns:a16="http://schemas.microsoft.com/office/drawing/2014/main" id="{34AE5751-6AFB-4324-B266-C7C57032FC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8387" y="1493490"/>
                <a:ext cx="0" cy="6317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3" name="Line 133">
                <a:extLst>
                  <a:ext uri="{FF2B5EF4-FFF2-40B4-BE49-F238E27FC236}">
                    <a16:creationId xmlns:a16="http://schemas.microsoft.com/office/drawing/2014/main" id="{04FCF765-1909-41CA-8872-B1E62CFD5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5198" y="1915466"/>
                <a:ext cx="0" cy="1743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4" name="Line 134">
                <a:extLst>
                  <a:ext uri="{FF2B5EF4-FFF2-40B4-BE49-F238E27FC236}">
                    <a16:creationId xmlns:a16="http://schemas.microsoft.com/office/drawing/2014/main" id="{EF820C1A-DAB9-4B2B-9700-4CEAAC37E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7702" y="2089814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5" name="Rectangle 135">
                <a:extLst>
                  <a:ext uri="{FF2B5EF4-FFF2-40B4-BE49-F238E27FC236}">
                    <a16:creationId xmlns:a16="http://schemas.microsoft.com/office/drawing/2014/main" id="{CA973936-F568-4438-B81C-3C030B47F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0428" y="1499762"/>
                <a:ext cx="177800" cy="41592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706" name="Line 137">
                <a:extLst>
                  <a:ext uri="{FF2B5EF4-FFF2-40B4-BE49-F238E27FC236}">
                    <a16:creationId xmlns:a16="http://schemas.microsoft.com/office/drawing/2014/main" id="{A2AC82D3-C87E-446F-BBF2-12B87299C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0409" y="1915466"/>
                <a:ext cx="17765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7" name="Line 138">
                <a:extLst>
                  <a:ext uri="{FF2B5EF4-FFF2-40B4-BE49-F238E27FC236}">
                    <a16:creationId xmlns:a16="http://schemas.microsoft.com/office/drawing/2014/main" id="{2E5315EE-83D0-4348-A024-325B4039C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8063" y="1493490"/>
                <a:ext cx="0" cy="4219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8" name="Line 140">
                <a:extLst>
                  <a:ext uri="{FF2B5EF4-FFF2-40B4-BE49-F238E27FC236}">
                    <a16:creationId xmlns:a16="http://schemas.microsoft.com/office/drawing/2014/main" id="{D06E1CCE-66E3-48CC-825E-339885A816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5170" y="1573083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9" name="Line 141">
                <a:extLst>
                  <a:ext uri="{FF2B5EF4-FFF2-40B4-BE49-F238E27FC236}">
                    <a16:creationId xmlns:a16="http://schemas.microsoft.com/office/drawing/2014/main" id="{0850ED63-2C9A-450E-8FDA-4CEBC3A13E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7674" y="1573083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0" name="Rectangle 142">
                <a:extLst>
                  <a:ext uri="{FF2B5EF4-FFF2-40B4-BE49-F238E27FC236}">
                    <a16:creationId xmlns:a16="http://schemas.microsoft.com/office/drawing/2014/main" id="{D9240ED7-5006-4292-B9E2-0EC294EB0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1015" y="1499762"/>
                <a:ext cx="177800" cy="730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711" name="Line 147">
                <a:extLst>
                  <a:ext uri="{FF2B5EF4-FFF2-40B4-BE49-F238E27FC236}">
                    <a16:creationId xmlns:a16="http://schemas.microsoft.com/office/drawing/2014/main" id="{13D90691-33EA-4059-A953-A8BB168B6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500" y="1573083"/>
                <a:ext cx="0" cy="151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2" name="Line 148">
                <a:extLst>
                  <a:ext uri="{FF2B5EF4-FFF2-40B4-BE49-F238E27FC236}">
                    <a16:creationId xmlns:a16="http://schemas.microsoft.com/office/drawing/2014/main" id="{9227ECFF-01EF-41C7-8DA4-03592A257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7351" y="1588244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3" name="Rectangle 149">
                <a:extLst>
                  <a:ext uri="{FF2B5EF4-FFF2-40B4-BE49-F238E27FC236}">
                    <a16:creationId xmlns:a16="http://schemas.microsoft.com/office/drawing/2014/main" id="{D0B10276-BD8D-4C03-AB30-C96CC4C18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028" y="1499762"/>
                <a:ext cx="177800" cy="730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714" name="Line 154">
                <a:extLst>
                  <a:ext uri="{FF2B5EF4-FFF2-40B4-BE49-F238E27FC236}">
                    <a16:creationId xmlns:a16="http://schemas.microsoft.com/office/drawing/2014/main" id="{20CD3348-53C9-45A5-8282-45A46B3CE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3176" y="1549079"/>
                <a:ext cx="0" cy="164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5" name="Line 155">
                <a:extLst>
                  <a:ext uri="{FF2B5EF4-FFF2-40B4-BE49-F238E27FC236}">
                    <a16:creationId xmlns:a16="http://schemas.microsoft.com/office/drawing/2014/main" id="{7B6CFD2C-6C47-4FE3-9E82-E9E762398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5679" y="1565503"/>
                <a:ext cx="349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6" name="Rectangle 156">
                <a:extLst>
                  <a:ext uri="{FF2B5EF4-FFF2-40B4-BE49-F238E27FC236}">
                    <a16:creationId xmlns:a16="http://schemas.microsoft.com/office/drawing/2014/main" id="{9F8EEC37-E83B-4EA7-BAF7-A703255EB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8628" y="1499762"/>
                <a:ext cx="177800" cy="4921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717" name="Line 157">
                <a:extLst>
                  <a:ext uri="{FF2B5EF4-FFF2-40B4-BE49-F238E27FC236}">
                    <a16:creationId xmlns:a16="http://schemas.microsoft.com/office/drawing/2014/main" id="{A125B358-BC07-4DBB-B891-B02DEF746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8387" y="1493490"/>
                <a:ext cx="0" cy="55589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18" name="Line 161">
                <a:extLst>
                  <a:ext uri="{FF2B5EF4-FFF2-40B4-BE49-F238E27FC236}">
                    <a16:creationId xmlns:a16="http://schemas.microsoft.com/office/drawing/2014/main" id="{604701AD-49A5-4D1A-B039-0D098D97F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2852" y="1398683"/>
                <a:ext cx="0" cy="164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9" name="Line 162">
                <a:extLst>
                  <a:ext uri="{FF2B5EF4-FFF2-40B4-BE49-F238E27FC236}">
                    <a16:creationId xmlns:a16="http://schemas.microsoft.com/office/drawing/2014/main" id="{46FF51B6-A935-4822-A4D4-BF053001E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357" y="1398683"/>
                <a:ext cx="336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0" name="Rectangle 163">
                <a:extLst>
                  <a:ext uri="{FF2B5EF4-FFF2-40B4-BE49-F238E27FC236}">
                    <a16:creationId xmlns:a16="http://schemas.microsoft.com/office/drawing/2014/main" id="{A6DEB5BD-3D0C-4E16-9C4A-FEA3AF446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8228" y="1415624"/>
                <a:ext cx="177800" cy="8731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721" name="Line 164">
                <a:extLst>
                  <a:ext uri="{FF2B5EF4-FFF2-40B4-BE49-F238E27FC236}">
                    <a16:creationId xmlns:a16="http://schemas.microsoft.com/office/drawing/2014/main" id="{7B309A02-006A-4E4C-AC7A-EF9EE1F7F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8063" y="1415107"/>
                <a:ext cx="0" cy="871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B6BEEC7-0315-44AA-90A3-B508383AE9D2}"/>
                </a:ext>
              </a:extLst>
            </p:cNvPr>
            <p:cNvGrpSpPr/>
            <p:nvPr/>
          </p:nvGrpSpPr>
          <p:grpSpPr>
            <a:xfrm>
              <a:off x="3733738" y="1182651"/>
              <a:ext cx="2714549" cy="1818413"/>
              <a:chOff x="3733738" y="1182651"/>
              <a:chExt cx="2714549" cy="1818413"/>
            </a:xfrm>
          </p:grpSpPr>
          <p:sp>
            <p:nvSpPr>
              <p:cNvPr id="752" name="Line 252">
                <a:extLst>
                  <a:ext uri="{FF2B5EF4-FFF2-40B4-BE49-F238E27FC236}">
                    <a16:creationId xmlns:a16="http://schemas.microsoft.com/office/drawing/2014/main" id="{D84789BF-C7BE-4247-8735-312D0AE97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497" y="1514827"/>
                <a:ext cx="0" cy="3159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3" name="Line 253">
                <a:extLst>
                  <a:ext uri="{FF2B5EF4-FFF2-40B4-BE49-F238E27FC236}">
                    <a16:creationId xmlns:a16="http://schemas.microsoft.com/office/drawing/2014/main" id="{900EF020-4CEB-4432-86DD-2B97D8351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2351" y="1546418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4" name="Rectangle 254">
                <a:extLst>
                  <a:ext uri="{FF2B5EF4-FFF2-40B4-BE49-F238E27FC236}">
                    <a16:creationId xmlns:a16="http://schemas.microsoft.com/office/drawing/2014/main" id="{32C93721-BE06-4EDC-9771-6AA2F77E7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3853" y="1498563"/>
                <a:ext cx="177800" cy="158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55" name="Line 259">
                <a:extLst>
                  <a:ext uri="{FF2B5EF4-FFF2-40B4-BE49-F238E27FC236}">
                    <a16:creationId xmlns:a16="http://schemas.microsoft.com/office/drawing/2014/main" id="{8FD3E1E9-1373-47CE-86AA-774DBEAFD7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8032" y="1522409"/>
                <a:ext cx="0" cy="884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6" name="Line 260">
                <a:extLst>
                  <a:ext uri="{FF2B5EF4-FFF2-40B4-BE49-F238E27FC236}">
                    <a16:creationId xmlns:a16="http://schemas.microsoft.com/office/drawing/2014/main" id="{83685560-422E-4EE1-A443-0CF631A34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0540" y="1531254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7" name="Rectangle 261">
                <a:extLst>
                  <a:ext uri="{FF2B5EF4-FFF2-40B4-BE49-F238E27FC236}">
                    <a16:creationId xmlns:a16="http://schemas.microsoft.com/office/drawing/2014/main" id="{6E890451-0898-4E26-858E-52BA8C931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3453" y="1498563"/>
                <a:ext cx="177800" cy="238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58" name="Line 266">
                <a:extLst>
                  <a:ext uri="{FF2B5EF4-FFF2-40B4-BE49-F238E27FC236}">
                    <a16:creationId xmlns:a16="http://schemas.microsoft.com/office/drawing/2014/main" id="{0F8ADE76-497B-4728-99E8-444D66BF9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6221" y="1498401"/>
                <a:ext cx="0" cy="2400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9" name="Line 267">
                <a:extLst>
                  <a:ext uri="{FF2B5EF4-FFF2-40B4-BE49-F238E27FC236}">
                    <a16:creationId xmlns:a16="http://schemas.microsoft.com/office/drawing/2014/main" id="{AD1B7146-9CD7-4FF1-9F69-C0181F74A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0074" y="1522409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0" name="Line 269">
                <a:extLst>
                  <a:ext uri="{FF2B5EF4-FFF2-40B4-BE49-F238E27FC236}">
                    <a16:creationId xmlns:a16="http://schemas.microsoft.com/office/drawing/2014/main" id="{033A8925-BE3A-49DB-95AF-BE9E1DCDF3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2797" y="1498401"/>
                <a:ext cx="17761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1" name="Line 272">
                <a:extLst>
                  <a:ext uri="{FF2B5EF4-FFF2-40B4-BE49-F238E27FC236}">
                    <a16:creationId xmlns:a16="http://schemas.microsoft.com/office/drawing/2014/main" id="{7CF4C8AF-A12E-43CE-8B87-596AF9CC2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5756" y="1546418"/>
                <a:ext cx="0" cy="2400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2" name="Line 273">
                <a:extLst>
                  <a:ext uri="{FF2B5EF4-FFF2-40B4-BE49-F238E27FC236}">
                    <a16:creationId xmlns:a16="http://schemas.microsoft.com/office/drawing/2014/main" id="{71FD11B1-98E6-4ACA-A2FE-60AD692D4B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8264" y="1570427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3" name="Rectangle 274">
                <a:extLst>
                  <a:ext uri="{FF2B5EF4-FFF2-40B4-BE49-F238E27FC236}">
                    <a16:creationId xmlns:a16="http://schemas.microsoft.com/office/drawing/2014/main" id="{3C1C2FA9-80A8-4186-8043-F2CB61BFF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1065" y="1498563"/>
                <a:ext cx="177800" cy="476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64" name="Line 279">
                <a:extLst>
                  <a:ext uri="{FF2B5EF4-FFF2-40B4-BE49-F238E27FC236}">
                    <a16:creationId xmlns:a16="http://schemas.microsoft.com/office/drawing/2014/main" id="{9B33BD67-1BF3-4757-95E4-55A129606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6110" y="1538837"/>
                <a:ext cx="0" cy="758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5" name="Line 280">
                <a:extLst>
                  <a:ext uri="{FF2B5EF4-FFF2-40B4-BE49-F238E27FC236}">
                    <a16:creationId xmlns:a16="http://schemas.microsoft.com/office/drawing/2014/main" id="{1E18C989-1D2E-421A-BBC6-6DCB35708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9964" y="1546418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6" name="Rectangle 281">
                <a:extLst>
                  <a:ext uri="{FF2B5EF4-FFF2-40B4-BE49-F238E27FC236}">
                    <a16:creationId xmlns:a16="http://schemas.microsoft.com/office/drawing/2014/main" id="{22DE2CB7-15F6-40E3-A8FD-EEAB00958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1653" y="1498563"/>
                <a:ext cx="177800" cy="3968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67" name="Line 286">
                <a:extLst>
                  <a:ext uri="{FF2B5EF4-FFF2-40B4-BE49-F238E27FC236}">
                    <a16:creationId xmlns:a16="http://schemas.microsoft.com/office/drawing/2014/main" id="{8B86C2BD-3F20-4D4A-A35B-E91AE8F16A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5645" y="1531254"/>
                <a:ext cx="0" cy="758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" name="Line 287">
                <a:extLst>
                  <a:ext uri="{FF2B5EF4-FFF2-40B4-BE49-F238E27FC236}">
                    <a16:creationId xmlns:a16="http://schemas.microsoft.com/office/drawing/2014/main" id="{EB33B8DE-0795-469E-83E8-7D7C9338D8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8153" y="1538837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" name="Rectangle 288">
                <a:extLst>
                  <a:ext uri="{FF2B5EF4-FFF2-40B4-BE49-F238E27FC236}">
                    <a16:creationId xmlns:a16="http://schemas.microsoft.com/office/drawing/2014/main" id="{9223F402-4306-4435-8BA6-98046A0A8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1253" y="1498563"/>
                <a:ext cx="176212" cy="3333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70" name="Line 293">
                <a:extLst>
                  <a:ext uri="{FF2B5EF4-FFF2-40B4-BE49-F238E27FC236}">
                    <a16:creationId xmlns:a16="http://schemas.microsoft.com/office/drawing/2014/main" id="{0A12640F-B456-4B30-9888-6B210AA2D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3834" y="1522409"/>
                <a:ext cx="0" cy="2400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" name="Line 294">
                <a:extLst>
                  <a:ext uri="{FF2B5EF4-FFF2-40B4-BE49-F238E27FC236}">
                    <a16:creationId xmlns:a16="http://schemas.microsoft.com/office/drawing/2014/main" id="{6AEE092B-C75D-40F0-8446-1373737E5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7687" y="1546418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2" name="Rectangle 295">
                <a:extLst>
                  <a:ext uri="{FF2B5EF4-FFF2-40B4-BE49-F238E27FC236}">
                    <a16:creationId xmlns:a16="http://schemas.microsoft.com/office/drawing/2014/main" id="{34F47DA9-5D59-4072-88EA-98F6A5C56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853" y="1498563"/>
                <a:ext cx="176212" cy="2381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79" name="Line 300">
                <a:extLst>
                  <a:ext uri="{FF2B5EF4-FFF2-40B4-BE49-F238E27FC236}">
                    <a16:creationId xmlns:a16="http://schemas.microsoft.com/office/drawing/2014/main" id="{E6F2545C-A727-4532-A977-A30DF8EBD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33369" y="1555263"/>
                <a:ext cx="0" cy="758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86" name="Line 301">
                <a:extLst>
                  <a:ext uri="{FF2B5EF4-FFF2-40B4-BE49-F238E27FC236}">
                    <a16:creationId xmlns:a16="http://schemas.microsoft.com/office/drawing/2014/main" id="{064509DA-079C-4B80-9A11-DC7871A12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5876" y="1562845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87" name="Rectangle 302">
                <a:extLst>
                  <a:ext uri="{FF2B5EF4-FFF2-40B4-BE49-F238E27FC236}">
                    <a16:creationId xmlns:a16="http://schemas.microsoft.com/office/drawing/2014/main" id="{8A4538F7-F1E6-4E1F-A646-18216B49F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865" y="1498563"/>
                <a:ext cx="177800" cy="571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88" name="Line 307">
                <a:extLst>
                  <a:ext uri="{FF2B5EF4-FFF2-40B4-BE49-F238E27FC236}">
                    <a16:creationId xmlns:a16="http://schemas.microsoft.com/office/drawing/2014/main" id="{E98D77AB-21FC-43DC-82C0-561FA7573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723" y="1562845"/>
                <a:ext cx="0" cy="2400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89" name="Line 308">
                <a:extLst>
                  <a:ext uri="{FF2B5EF4-FFF2-40B4-BE49-F238E27FC236}">
                    <a16:creationId xmlns:a16="http://schemas.microsoft.com/office/drawing/2014/main" id="{4BE00D90-E3EC-4126-8A47-790399DD2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7577" y="1586854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0" name="Rectangle 309">
                <a:extLst>
                  <a:ext uri="{FF2B5EF4-FFF2-40B4-BE49-F238E27FC236}">
                    <a16:creationId xmlns:a16="http://schemas.microsoft.com/office/drawing/2014/main" id="{B74DFD12-FED7-4D73-A812-792F2B7B5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9453" y="1498563"/>
                <a:ext cx="177800" cy="650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91" name="Line 314">
                <a:extLst>
                  <a:ext uri="{FF2B5EF4-FFF2-40B4-BE49-F238E27FC236}">
                    <a16:creationId xmlns:a16="http://schemas.microsoft.com/office/drawing/2014/main" id="{ECDF1EC2-16D0-4EB5-B6AE-AF4975713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3258" y="1507245"/>
                <a:ext cx="0" cy="2400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2" name="Line 315">
                <a:extLst>
                  <a:ext uri="{FF2B5EF4-FFF2-40B4-BE49-F238E27FC236}">
                    <a16:creationId xmlns:a16="http://schemas.microsoft.com/office/drawing/2014/main" id="{4F8B00B9-E859-46C1-B4CF-0D22BD2AE7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5766" y="1531254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3" name="Rectangle 316">
                <a:extLst>
                  <a:ext uri="{FF2B5EF4-FFF2-40B4-BE49-F238E27FC236}">
                    <a16:creationId xmlns:a16="http://schemas.microsoft.com/office/drawing/2014/main" id="{9B945728-2AC3-42AF-B6E3-962515A9A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8488" y="1498401"/>
                <a:ext cx="177613" cy="884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4" name="Line 321">
                <a:extLst>
                  <a:ext uri="{FF2B5EF4-FFF2-40B4-BE49-F238E27FC236}">
                    <a16:creationId xmlns:a16="http://schemas.microsoft.com/office/drawing/2014/main" id="{C6889A61-0E6D-4C8E-9B03-53B7DDCC94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1447" y="1459228"/>
                <a:ext cx="0" cy="758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5" name="Line 322">
                <a:extLst>
                  <a:ext uri="{FF2B5EF4-FFF2-40B4-BE49-F238E27FC236}">
                    <a16:creationId xmlns:a16="http://schemas.microsoft.com/office/drawing/2014/main" id="{DEF3DE6E-C125-459E-9924-06B4049E3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5300" y="1459228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6" name="Rectangle 323">
                <a:extLst>
                  <a:ext uri="{FF2B5EF4-FFF2-40B4-BE49-F238E27FC236}">
                    <a16:creationId xmlns:a16="http://schemas.microsoft.com/office/drawing/2014/main" id="{BB33F520-4720-4043-BECE-938548DCC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7065" y="1466813"/>
                <a:ext cx="177800" cy="2381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97" name="Line 328">
                <a:extLst>
                  <a:ext uri="{FF2B5EF4-FFF2-40B4-BE49-F238E27FC236}">
                    <a16:creationId xmlns:a16="http://schemas.microsoft.com/office/drawing/2014/main" id="{51A5B47A-BCB4-40A8-8006-25F360C7C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0982" y="145994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8" name="Line 329">
                <a:extLst>
                  <a:ext uri="{FF2B5EF4-FFF2-40B4-BE49-F238E27FC236}">
                    <a16:creationId xmlns:a16="http://schemas.microsoft.com/office/drawing/2014/main" id="{6659F890-28D3-4A11-96B5-CC6700E80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3489" y="1459946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9" name="Line 6">
                <a:extLst>
                  <a:ext uri="{FF2B5EF4-FFF2-40B4-BE49-F238E27FC236}">
                    <a16:creationId xmlns:a16="http://schemas.microsoft.com/office/drawing/2014/main" id="{7BC9A9A7-1DEA-458D-BB2C-FB932727A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8965" y="1493284"/>
                <a:ext cx="243679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3" name="Line 5">
                <a:extLst>
                  <a:ext uri="{FF2B5EF4-FFF2-40B4-BE49-F238E27FC236}">
                    <a16:creationId xmlns:a16="http://schemas.microsoft.com/office/drawing/2014/main" id="{2C0B118F-8E43-428C-BB56-FF761B9D8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11494" y="1277124"/>
                <a:ext cx="0" cy="152631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4" name="Line 7">
                <a:extLst>
                  <a:ext uri="{FF2B5EF4-FFF2-40B4-BE49-F238E27FC236}">
                    <a16:creationId xmlns:a16="http://schemas.microsoft.com/office/drawing/2014/main" id="{77857E3F-904B-45E4-AB82-32D6B07B37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7855" y="2803437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5" name="Rectangle 11">
                <a:extLst>
                  <a:ext uri="{FF2B5EF4-FFF2-40B4-BE49-F238E27FC236}">
                    <a16:creationId xmlns:a16="http://schemas.microsoft.com/office/drawing/2014/main" id="{EB589146-2734-4526-9F23-742BD2420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3738" y="2709826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-60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6" name="Line 12">
                <a:extLst>
                  <a:ext uri="{FF2B5EF4-FFF2-40B4-BE49-F238E27FC236}">
                    <a16:creationId xmlns:a16="http://schemas.microsoft.com/office/drawing/2014/main" id="{06FF0AC3-5FBC-4F29-B4EB-EEE12BE2E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7855" y="2588819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7" name="Rectangle 16">
                <a:extLst>
                  <a:ext uri="{FF2B5EF4-FFF2-40B4-BE49-F238E27FC236}">
                    <a16:creationId xmlns:a16="http://schemas.microsoft.com/office/drawing/2014/main" id="{BD84FD70-1FDD-4A75-BBB9-35E12AF81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3738" y="2493926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8" name="Line 17">
                <a:extLst>
                  <a:ext uri="{FF2B5EF4-FFF2-40B4-BE49-F238E27FC236}">
                    <a16:creationId xmlns:a16="http://schemas.microsoft.com/office/drawing/2014/main" id="{A3509F35-EC72-4578-9CF1-2EA7CA9B1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7855" y="2366627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9" name="Rectangle 21">
                <a:extLst>
                  <a:ext uri="{FF2B5EF4-FFF2-40B4-BE49-F238E27FC236}">
                    <a16:creationId xmlns:a16="http://schemas.microsoft.com/office/drawing/2014/main" id="{1B848FBE-17D7-4B94-BF9B-BC8F48072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3738" y="2271676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0" name="Line 22">
                <a:extLst>
                  <a:ext uri="{FF2B5EF4-FFF2-40B4-BE49-F238E27FC236}">
                    <a16:creationId xmlns:a16="http://schemas.microsoft.com/office/drawing/2014/main" id="{ECA75BA7-4CB6-4F3B-BA79-CB030F686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7855" y="2152008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1" name="Rectangle 26">
                <a:extLst>
                  <a:ext uri="{FF2B5EF4-FFF2-40B4-BE49-F238E27FC236}">
                    <a16:creationId xmlns:a16="http://schemas.microsoft.com/office/drawing/2014/main" id="{E7ED850C-66E2-479A-B150-2DF0D156E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3738" y="2057363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2" name="Line 27">
                <a:extLst>
                  <a:ext uri="{FF2B5EF4-FFF2-40B4-BE49-F238E27FC236}">
                    <a16:creationId xmlns:a16="http://schemas.microsoft.com/office/drawing/2014/main" id="{3D653897-0A4A-4E31-A6A3-91126480C2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7855" y="1928554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3" name="Rectangle 31">
                <a:extLst>
                  <a:ext uri="{FF2B5EF4-FFF2-40B4-BE49-F238E27FC236}">
                    <a16:creationId xmlns:a16="http://schemas.microsoft.com/office/drawing/2014/main" id="{6B24685D-5DE2-419E-9735-C78924B89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3738" y="1835113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4" name="Line 32">
                <a:extLst>
                  <a:ext uri="{FF2B5EF4-FFF2-40B4-BE49-F238E27FC236}">
                    <a16:creationId xmlns:a16="http://schemas.microsoft.com/office/drawing/2014/main" id="{E38D7C4A-156D-408D-9D64-0DBBEC16C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7855" y="1713935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5" name="Rectangle 36">
                <a:extLst>
                  <a:ext uri="{FF2B5EF4-FFF2-40B4-BE49-F238E27FC236}">
                    <a16:creationId xmlns:a16="http://schemas.microsoft.com/office/drawing/2014/main" id="{B909AD0E-F5BA-42ED-9D5D-06BCCF46C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3738" y="1620801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6" name="Line 37">
                <a:extLst>
                  <a:ext uri="{FF2B5EF4-FFF2-40B4-BE49-F238E27FC236}">
                    <a16:creationId xmlns:a16="http://schemas.microsoft.com/office/drawing/2014/main" id="{9EC0FED0-6585-4C73-99FE-C3A92A5B3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7855" y="1491742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7" name="Rectangle 41">
                <a:extLst>
                  <a:ext uri="{FF2B5EF4-FFF2-40B4-BE49-F238E27FC236}">
                    <a16:creationId xmlns:a16="http://schemas.microsoft.com/office/drawing/2014/main" id="{983F5DFB-5897-414C-9CC4-B5C302566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9993" y="1396963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s-ES" altLang="es-E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8" name="Line 42">
                <a:extLst>
                  <a:ext uri="{FF2B5EF4-FFF2-40B4-BE49-F238E27FC236}">
                    <a16:creationId xmlns:a16="http://schemas.microsoft.com/office/drawing/2014/main" id="{C1D48542-EADC-4889-920B-1C671350C1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7855" y="1277124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9" name="Rectangle 44">
                <a:extLst>
                  <a:ext uri="{FF2B5EF4-FFF2-40B4-BE49-F238E27FC236}">
                    <a16:creationId xmlns:a16="http://schemas.microsoft.com/office/drawing/2014/main" id="{CA571835-9396-4F32-AFAC-1CB39594E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035" y="1182651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0" name="Line 46">
                <a:extLst>
                  <a:ext uri="{FF2B5EF4-FFF2-40B4-BE49-F238E27FC236}">
                    <a16:creationId xmlns:a16="http://schemas.microsoft.com/office/drawing/2014/main" id="{AE878D15-D54F-45C4-AC42-D5DD7C2F7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1494" y="2803437"/>
                <a:ext cx="243679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1" name="Rectangle 49">
                <a:extLst>
                  <a:ext uri="{FF2B5EF4-FFF2-40B4-BE49-F238E27FC236}">
                    <a16:creationId xmlns:a16="http://schemas.microsoft.com/office/drawing/2014/main" id="{7CE2A4F1-AD82-4B30-9E38-1DA03A960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022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1h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2" name="Rectangle 52">
                <a:extLst>
                  <a:ext uri="{FF2B5EF4-FFF2-40B4-BE49-F238E27FC236}">
                    <a16:creationId xmlns:a16="http://schemas.microsoft.com/office/drawing/2014/main" id="{C1092D5B-366E-44BB-9199-7AE856E1D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7557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2h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3" name="Rectangle 55">
                <a:extLst>
                  <a:ext uri="{FF2B5EF4-FFF2-40B4-BE49-F238E27FC236}">
                    <a16:creationId xmlns:a16="http://schemas.microsoft.com/office/drawing/2014/main" id="{7AE226E5-7A2F-421C-8EA7-99009D024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5747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4h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4" name="Rectangle 58">
                <a:extLst>
                  <a:ext uri="{FF2B5EF4-FFF2-40B4-BE49-F238E27FC236}">
                    <a16:creationId xmlns:a16="http://schemas.microsoft.com/office/drawing/2014/main" id="{5A7D1C2E-AA19-42AE-A94C-A3E5682A3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5281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8h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42" name="Line 321">
                <a:extLst>
                  <a:ext uri="{FF2B5EF4-FFF2-40B4-BE49-F238E27FC236}">
                    <a16:creationId xmlns:a16="http://schemas.microsoft.com/office/drawing/2014/main" id="{BF035D1C-3CCA-4626-9198-4D110AAFB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8773" y="1448845"/>
                <a:ext cx="0" cy="758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3" name="Line 322">
                <a:extLst>
                  <a:ext uri="{FF2B5EF4-FFF2-40B4-BE49-F238E27FC236}">
                    <a16:creationId xmlns:a16="http://schemas.microsoft.com/office/drawing/2014/main" id="{6BEE4E87-F889-4A68-A5A2-1C01DA0306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2626" y="1448845"/>
                <a:ext cx="3363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4" name="Rectangle 323">
                <a:extLst>
                  <a:ext uri="{FF2B5EF4-FFF2-40B4-BE49-F238E27FC236}">
                    <a16:creationId xmlns:a16="http://schemas.microsoft.com/office/drawing/2014/main" id="{49BCCD83-4045-4388-8E96-F4D8781D6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4391" y="1456430"/>
                <a:ext cx="177800" cy="2381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37256CE-B2D9-498B-956B-C218B634C865}"/>
                </a:ext>
              </a:extLst>
            </p:cNvPr>
            <p:cNvGrpSpPr/>
            <p:nvPr/>
          </p:nvGrpSpPr>
          <p:grpSpPr>
            <a:xfrm>
              <a:off x="6940969" y="1190450"/>
              <a:ext cx="2706857" cy="1810614"/>
              <a:chOff x="6940969" y="1190450"/>
              <a:chExt cx="2706857" cy="1810614"/>
            </a:xfrm>
          </p:grpSpPr>
          <p:sp>
            <p:nvSpPr>
              <p:cNvPr id="981" name="Line 587">
                <a:extLst>
                  <a:ext uri="{FF2B5EF4-FFF2-40B4-BE49-F238E27FC236}">
                    <a16:creationId xmlns:a16="http://schemas.microsoft.com/office/drawing/2014/main" id="{34832D3D-BBC3-4B52-8210-EEEE80536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33604" y="2041536"/>
                <a:ext cx="0" cy="720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2" name="Line 588">
                <a:extLst>
                  <a:ext uri="{FF2B5EF4-FFF2-40B4-BE49-F238E27FC236}">
                    <a16:creationId xmlns:a16="http://schemas.microsoft.com/office/drawing/2014/main" id="{79D2FDA1-FF18-48BF-B55B-87D1128D06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7453" y="2113575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3" name="Rectangle 589">
                <a:extLst>
                  <a:ext uri="{FF2B5EF4-FFF2-40B4-BE49-F238E27FC236}">
                    <a16:creationId xmlns:a16="http://schemas.microsoft.com/office/drawing/2014/main" id="{F440F486-D419-4270-B7B7-057D551F9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9114" y="1500905"/>
                <a:ext cx="177800" cy="5413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984" name="Line 594">
                <a:extLst>
                  <a:ext uri="{FF2B5EF4-FFF2-40B4-BE49-F238E27FC236}">
                    <a16:creationId xmlns:a16="http://schemas.microsoft.com/office/drawing/2014/main" id="{D92C582C-EDAA-4F84-A6C9-CF379E54C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8393" y="2017524"/>
                <a:ext cx="0" cy="8846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5" name="Line 595">
                <a:extLst>
                  <a:ext uri="{FF2B5EF4-FFF2-40B4-BE49-F238E27FC236}">
                    <a16:creationId xmlns:a16="http://schemas.microsoft.com/office/drawing/2014/main" id="{B5D26DE6-B906-47A9-B21B-27795DCD2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0898" y="2105992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6" name="Rectangle 596">
                <a:extLst>
                  <a:ext uri="{FF2B5EF4-FFF2-40B4-BE49-F238E27FC236}">
                    <a16:creationId xmlns:a16="http://schemas.microsoft.com/office/drawing/2014/main" id="{DA1A7B99-780B-42DB-B22D-C6FDD4346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3824" y="1500905"/>
                <a:ext cx="177800" cy="5159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987" name="Line 601">
                <a:extLst>
                  <a:ext uri="{FF2B5EF4-FFF2-40B4-BE49-F238E27FC236}">
                    <a16:creationId xmlns:a16="http://schemas.microsoft.com/office/drawing/2014/main" id="{D59B724D-AE8E-4D82-A06F-625DBA365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51618" y="2002358"/>
                <a:ext cx="0" cy="10363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8" name="Line 602">
                <a:extLst>
                  <a:ext uri="{FF2B5EF4-FFF2-40B4-BE49-F238E27FC236}">
                    <a16:creationId xmlns:a16="http://schemas.microsoft.com/office/drawing/2014/main" id="{5F1D7D40-A16D-41C8-A45E-D3AE38170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467" y="2105992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9" name="Rectangle 603">
                <a:extLst>
                  <a:ext uri="{FF2B5EF4-FFF2-40B4-BE49-F238E27FC236}">
                    <a16:creationId xmlns:a16="http://schemas.microsoft.com/office/drawing/2014/main" id="{1C3A0D57-69F9-4654-9128-C1273646A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6726" y="1500905"/>
                <a:ext cx="177800" cy="50165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990" name="Line 608">
                <a:extLst>
                  <a:ext uri="{FF2B5EF4-FFF2-40B4-BE49-F238E27FC236}">
                    <a16:creationId xmlns:a16="http://schemas.microsoft.com/office/drawing/2014/main" id="{6673C28C-3DDD-41A4-879D-AA60056A3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61297" y="2049120"/>
                <a:ext cx="0" cy="11248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1" name="Line 609">
                <a:extLst>
                  <a:ext uri="{FF2B5EF4-FFF2-40B4-BE49-F238E27FC236}">
                    <a16:creationId xmlns:a16="http://schemas.microsoft.com/office/drawing/2014/main" id="{BB7E8A4A-5C49-4AE0-BD43-128D2499E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3801" y="2161601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2" name="Rectangle 610">
                <a:extLst>
                  <a:ext uri="{FF2B5EF4-FFF2-40B4-BE49-F238E27FC236}">
                    <a16:creationId xmlns:a16="http://schemas.microsoft.com/office/drawing/2014/main" id="{F3D4FC4F-4398-4BE9-BDD6-A5C1BA9F3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6326" y="1500905"/>
                <a:ext cx="177800" cy="54768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993" name="Line 615">
                <a:extLst>
                  <a:ext uri="{FF2B5EF4-FFF2-40B4-BE49-F238E27FC236}">
                    <a16:creationId xmlns:a16="http://schemas.microsoft.com/office/drawing/2014/main" id="{3C217D1E-A847-4A91-B096-C65ABF8EE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1259" y="1954333"/>
                <a:ext cx="0" cy="1516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4" name="Line 616">
                <a:extLst>
                  <a:ext uri="{FF2B5EF4-FFF2-40B4-BE49-F238E27FC236}">
                    <a16:creationId xmlns:a16="http://schemas.microsoft.com/office/drawing/2014/main" id="{85331909-3ECF-48AE-80D3-BAB9032DE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95108" y="1969499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5" name="Rectangle 617">
                <a:extLst>
                  <a:ext uri="{FF2B5EF4-FFF2-40B4-BE49-F238E27FC236}">
                    <a16:creationId xmlns:a16="http://schemas.microsoft.com/office/drawing/2014/main" id="{D4A2CA87-8CD1-4CA7-B90E-C316B8E55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26469" y="1500616"/>
                <a:ext cx="177655" cy="45371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96" name="Line 622">
                <a:extLst>
                  <a:ext uri="{FF2B5EF4-FFF2-40B4-BE49-F238E27FC236}">
                    <a16:creationId xmlns:a16="http://schemas.microsoft.com/office/drawing/2014/main" id="{0FCA39EF-8919-43F8-B57A-54163A9A7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20938" y="2057967"/>
                <a:ext cx="0" cy="10363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7" name="Line 623">
                <a:extLst>
                  <a:ext uri="{FF2B5EF4-FFF2-40B4-BE49-F238E27FC236}">
                    <a16:creationId xmlns:a16="http://schemas.microsoft.com/office/drawing/2014/main" id="{442FE870-FBA9-4FFF-9D63-3EFD9B0E0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3443" y="2161601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8" name="Rectangle 624">
                <a:extLst>
                  <a:ext uri="{FF2B5EF4-FFF2-40B4-BE49-F238E27FC236}">
                    <a16:creationId xmlns:a16="http://schemas.microsoft.com/office/drawing/2014/main" id="{792CCE57-8B72-426D-996A-A66692875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6149" y="1500616"/>
                <a:ext cx="177655" cy="5573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99" name="Line 629">
                <a:extLst>
                  <a:ext uri="{FF2B5EF4-FFF2-40B4-BE49-F238E27FC236}">
                    <a16:creationId xmlns:a16="http://schemas.microsoft.com/office/drawing/2014/main" id="{5C0FA616-B65F-443E-9B8C-B8CD135413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29273" y="1969499"/>
                <a:ext cx="0" cy="13649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0" name="Line 630">
                <a:extLst>
                  <a:ext uri="{FF2B5EF4-FFF2-40B4-BE49-F238E27FC236}">
                    <a16:creationId xmlns:a16="http://schemas.microsoft.com/office/drawing/2014/main" id="{9EDDED27-80B8-46CF-A694-E703A24CC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3122" y="2105992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1" name="Rectangle 631">
                <a:extLst>
                  <a:ext uri="{FF2B5EF4-FFF2-40B4-BE49-F238E27FC236}">
                    <a16:creationId xmlns:a16="http://schemas.microsoft.com/office/drawing/2014/main" id="{75951259-4916-4350-B5CD-B32F7BBB9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4483" y="1500616"/>
                <a:ext cx="177655" cy="46888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02" name="Line 636">
                <a:extLst>
                  <a:ext uri="{FF2B5EF4-FFF2-40B4-BE49-F238E27FC236}">
                    <a16:creationId xmlns:a16="http://schemas.microsoft.com/office/drawing/2014/main" id="{8896028B-9D89-43FD-9D52-42AED218E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38952" y="1937902"/>
                <a:ext cx="0" cy="1516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3" name="Line 637">
                <a:extLst>
                  <a:ext uri="{FF2B5EF4-FFF2-40B4-BE49-F238E27FC236}">
                    <a16:creationId xmlns:a16="http://schemas.microsoft.com/office/drawing/2014/main" id="{6D1E3F14-97C3-4175-A953-72EF58781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21456" y="2089562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4" name="Rectangle 638">
                <a:extLst>
                  <a:ext uri="{FF2B5EF4-FFF2-40B4-BE49-F238E27FC236}">
                    <a16:creationId xmlns:a16="http://schemas.microsoft.com/office/drawing/2014/main" id="{79E4D35C-09CC-4DB1-966A-863184D31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4162" y="1500616"/>
                <a:ext cx="177655" cy="43728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05" name="Line 643">
                <a:extLst>
                  <a:ext uri="{FF2B5EF4-FFF2-40B4-BE49-F238E27FC236}">
                    <a16:creationId xmlns:a16="http://schemas.microsoft.com/office/drawing/2014/main" id="{B1AE6AAF-0A05-4992-A25D-DCF1F79385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8914" y="1675026"/>
                <a:ext cx="0" cy="240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6" name="Line 644">
                <a:extLst>
                  <a:ext uri="{FF2B5EF4-FFF2-40B4-BE49-F238E27FC236}">
                    <a16:creationId xmlns:a16="http://schemas.microsoft.com/office/drawing/2014/main" id="{58C00094-265C-4F78-8338-2D6D978EE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72763" y="1699039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7" name="Rectangle 645">
                <a:extLst>
                  <a:ext uri="{FF2B5EF4-FFF2-40B4-BE49-F238E27FC236}">
                    <a16:creationId xmlns:a16="http://schemas.microsoft.com/office/drawing/2014/main" id="{743DC2EF-8008-40BC-B982-E0F3561A9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04124" y="1500616"/>
                <a:ext cx="177655" cy="17440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08" name="Line 650">
                <a:extLst>
                  <a:ext uri="{FF2B5EF4-FFF2-40B4-BE49-F238E27FC236}">
                    <a16:creationId xmlns:a16="http://schemas.microsoft.com/office/drawing/2014/main" id="{2C6571D3-239D-45E1-BDB7-E08DB4BE49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8594" y="1619417"/>
                <a:ext cx="0" cy="164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9" name="Line 651">
                <a:extLst>
                  <a:ext uri="{FF2B5EF4-FFF2-40B4-BE49-F238E27FC236}">
                    <a16:creationId xmlns:a16="http://schemas.microsoft.com/office/drawing/2014/main" id="{33A1DA5D-B0E2-42D4-AFA6-C6EB19D75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81098" y="1635847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0" name="Rectangle 652">
                <a:extLst>
                  <a:ext uri="{FF2B5EF4-FFF2-40B4-BE49-F238E27FC236}">
                    <a16:creationId xmlns:a16="http://schemas.microsoft.com/office/drawing/2014/main" id="{6C620204-05DC-4082-8B4E-A0CF8F17D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3804" y="1500616"/>
                <a:ext cx="177655" cy="1188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11" name="Line 657">
                <a:extLst>
                  <a:ext uri="{FF2B5EF4-FFF2-40B4-BE49-F238E27FC236}">
                    <a16:creationId xmlns:a16="http://schemas.microsoft.com/office/drawing/2014/main" id="{009AB897-0C14-4085-A793-5FE2041728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6928" y="1595405"/>
                <a:ext cx="0" cy="164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2" name="Line 658">
                <a:extLst>
                  <a:ext uri="{FF2B5EF4-FFF2-40B4-BE49-F238E27FC236}">
                    <a16:creationId xmlns:a16="http://schemas.microsoft.com/office/drawing/2014/main" id="{FB83B14B-5EAB-4F53-93FE-6C067B1AF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90777" y="1611834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3" name="Rectangle 659">
                <a:extLst>
                  <a:ext uri="{FF2B5EF4-FFF2-40B4-BE49-F238E27FC236}">
                    <a16:creationId xmlns:a16="http://schemas.microsoft.com/office/drawing/2014/main" id="{4C511503-A197-4CD8-AFB5-992233B62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2138" y="1500616"/>
                <a:ext cx="177655" cy="947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14" name="Line 664">
                <a:extLst>
                  <a:ext uri="{FF2B5EF4-FFF2-40B4-BE49-F238E27FC236}">
                    <a16:creationId xmlns:a16="http://schemas.microsoft.com/office/drawing/2014/main" id="{E8057E05-E7A0-4406-A25E-F85FEC45A3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16607" y="1571392"/>
                <a:ext cx="0" cy="884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5" name="Line 665">
                <a:extLst>
                  <a:ext uri="{FF2B5EF4-FFF2-40B4-BE49-F238E27FC236}">
                    <a16:creationId xmlns:a16="http://schemas.microsoft.com/office/drawing/2014/main" id="{A80B6CDF-DA7A-4B5C-BCA5-DC5AC613B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9111" y="1580239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6" name="Rectangle 666">
                <a:extLst>
                  <a:ext uri="{FF2B5EF4-FFF2-40B4-BE49-F238E27FC236}">
                    <a16:creationId xmlns:a16="http://schemas.microsoft.com/office/drawing/2014/main" id="{41A7543E-18B7-4CDF-981D-1CD01C93C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31817" y="1500616"/>
                <a:ext cx="177655" cy="7077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20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03" name="Line 6">
                <a:extLst>
                  <a:ext uri="{FF2B5EF4-FFF2-40B4-BE49-F238E27FC236}">
                    <a16:creationId xmlns:a16="http://schemas.microsoft.com/office/drawing/2014/main" id="{ADC755B1-0349-4331-A5D9-E91306F81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10453" y="1495682"/>
                <a:ext cx="243737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5" name="Line 5">
                <a:extLst>
                  <a:ext uri="{FF2B5EF4-FFF2-40B4-BE49-F238E27FC236}">
                    <a16:creationId xmlns:a16="http://schemas.microsoft.com/office/drawing/2014/main" id="{B0D88289-B1AA-4DF3-A3D8-0796397C4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10453" y="1280831"/>
                <a:ext cx="0" cy="152797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8" name="Line 7">
                <a:extLst>
                  <a:ext uri="{FF2B5EF4-FFF2-40B4-BE49-F238E27FC236}">
                    <a16:creationId xmlns:a16="http://schemas.microsoft.com/office/drawing/2014/main" id="{3489E5BC-6D50-40F4-82ED-FF9767FE53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806" y="2808802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26" name="Rectangle 11">
                <a:extLst>
                  <a:ext uri="{FF2B5EF4-FFF2-40B4-BE49-F238E27FC236}">
                    <a16:creationId xmlns:a16="http://schemas.microsoft.com/office/drawing/2014/main" id="{050EAB52-5E75-4E52-883E-67910752A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0969" y="2719212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-60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9" name="Line 12">
                <a:extLst>
                  <a:ext uri="{FF2B5EF4-FFF2-40B4-BE49-F238E27FC236}">
                    <a16:creationId xmlns:a16="http://schemas.microsoft.com/office/drawing/2014/main" id="{A5113BA1-51D4-4EAE-A26B-F3E635D80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806" y="2593952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32" name="Rectangle 16">
                <a:extLst>
                  <a:ext uri="{FF2B5EF4-FFF2-40B4-BE49-F238E27FC236}">
                    <a16:creationId xmlns:a16="http://schemas.microsoft.com/office/drawing/2014/main" id="{457E58DA-D4C2-4B36-8E93-C47A51523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0969" y="2503312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5" name="Line 17">
                <a:extLst>
                  <a:ext uri="{FF2B5EF4-FFF2-40B4-BE49-F238E27FC236}">
                    <a16:creationId xmlns:a16="http://schemas.microsoft.com/office/drawing/2014/main" id="{4C35502C-8913-46CA-BD6D-CCAFABF8D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806" y="2371517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38" name="Rectangle 21">
                <a:extLst>
                  <a:ext uri="{FF2B5EF4-FFF2-40B4-BE49-F238E27FC236}">
                    <a16:creationId xmlns:a16="http://schemas.microsoft.com/office/drawing/2014/main" id="{36D3D412-0659-4410-8C7F-7C271E1A1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0969" y="2281062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1" name="Line 22">
                <a:extLst>
                  <a:ext uri="{FF2B5EF4-FFF2-40B4-BE49-F238E27FC236}">
                    <a16:creationId xmlns:a16="http://schemas.microsoft.com/office/drawing/2014/main" id="{94057392-9AA6-4749-9372-2115F1C79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806" y="2156666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2" name="Rectangle 26">
                <a:extLst>
                  <a:ext uri="{FF2B5EF4-FFF2-40B4-BE49-F238E27FC236}">
                    <a16:creationId xmlns:a16="http://schemas.microsoft.com/office/drawing/2014/main" id="{0D424B90-12D2-4114-A211-97A8F0D20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0969" y="2066750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3" name="Line 27">
                <a:extLst>
                  <a:ext uri="{FF2B5EF4-FFF2-40B4-BE49-F238E27FC236}">
                    <a16:creationId xmlns:a16="http://schemas.microsoft.com/office/drawing/2014/main" id="{61218ECE-8DB9-45E3-BC5D-77D6A8963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806" y="1932968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4" name="Rectangle 31">
                <a:extLst>
                  <a:ext uri="{FF2B5EF4-FFF2-40B4-BE49-F238E27FC236}">
                    <a16:creationId xmlns:a16="http://schemas.microsoft.com/office/drawing/2014/main" id="{0767650F-F1FB-4CC6-B7F8-054FFFF01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0969" y="1844500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5" name="Line 32">
                <a:extLst>
                  <a:ext uri="{FF2B5EF4-FFF2-40B4-BE49-F238E27FC236}">
                    <a16:creationId xmlns:a16="http://schemas.microsoft.com/office/drawing/2014/main" id="{C3B0FBC5-3F71-4FBD-A48B-1D4EDE38C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806" y="1718117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6" name="Rectangle 36">
                <a:extLst>
                  <a:ext uri="{FF2B5EF4-FFF2-40B4-BE49-F238E27FC236}">
                    <a16:creationId xmlns:a16="http://schemas.microsoft.com/office/drawing/2014/main" id="{7C0E0FD4-C338-4348-88A5-77BA3E9C3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0969" y="1628600"/>
                <a:ext cx="2212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7" name="Line 37">
                <a:extLst>
                  <a:ext uri="{FF2B5EF4-FFF2-40B4-BE49-F238E27FC236}">
                    <a16:creationId xmlns:a16="http://schemas.microsoft.com/office/drawing/2014/main" id="{3F0B5E82-08B9-4506-8989-17384E124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806" y="1495682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7" name="Rectangle 41">
                <a:extLst>
                  <a:ext uri="{FF2B5EF4-FFF2-40B4-BE49-F238E27FC236}">
                    <a16:creationId xmlns:a16="http://schemas.microsoft.com/office/drawing/2014/main" id="{FDAF6261-0093-41E9-BB0A-D562455AD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7224" y="1404762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s-ES" altLang="es-E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8" name="Line 42">
                <a:extLst>
                  <a:ext uri="{FF2B5EF4-FFF2-40B4-BE49-F238E27FC236}">
                    <a16:creationId xmlns:a16="http://schemas.microsoft.com/office/drawing/2014/main" id="{BCB2C73F-6B61-44CF-97AD-5DB2A63F8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806" y="1280831"/>
                <a:ext cx="3364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9" name="Rectangle 44">
                <a:extLst>
                  <a:ext uri="{FF2B5EF4-FFF2-40B4-BE49-F238E27FC236}">
                    <a16:creationId xmlns:a16="http://schemas.microsoft.com/office/drawing/2014/main" id="{2736C751-B181-484A-82DA-421946E00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92266" y="1190450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Tahoma" panose="020B0604030504040204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s-ES" altLang="es-E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s-ES" altLang="es-E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3" name="Line 46">
                <a:extLst>
                  <a:ext uri="{FF2B5EF4-FFF2-40B4-BE49-F238E27FC236}">
                    <a16:creationId xmlns:a16="http://schemas.microsoft.com/office/drawing/2014/main" id="{7A413591-5B29-4A03-8904-39806821E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10453" y="2808802"/>
                <a:ext cx="243737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74" name="Rectangle 49">
                <a:extLst>
                  <a:ext uri="{FF2B5EF4-FFF2-40B4-BE49-F238E27FC236}">
                    <a16:creationId xmlns:a16="http://schemas.microsoft.com/office/drawing/2014/main" id="{CC848BD1-71EA-4CA6-8910-0BF975235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7058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1h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5" name="Rectangle 52">
                <a:extLst>
                  <a:ext uri="{FF2B5EF4-FFF2-40B4-BE49-F238E27FC236}">
                    <a16:creationId xmlns:a16="http://schemas.microsoft.com/office/drawing/2014/main" id="{68DF8549-AE66-4480-9A65-06765EFB5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56739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2h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6" name="Rectangle 55">
                <a:extLst>
                  <a:ext uri="{FF2B5EF4-FFF2-40B4-BE49-F238E27FC236}">
                    <a16:creationId xmlns:a16="http://schemas.microsoft.com/office/drawing/2014/main" id="{0169BD65-6BD4-4328-9BCF-E7E8E10B9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5073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4h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7" name="Rectangle 58">
                <a:extLst>
                  <a:ext uri="{FF2B5EF4-FFF2-40B4-BE49-F238E27FC236}">
                    <a16:creationId xmlns:a16="http://schemas.microsoft.com/office/drawing/2014/main" id="{739AF987-7AB6-4108-AF47-4B0BE1B5C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4752" y="2816398"/>
                <a:ext cx="17953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8h</a:t>
                </a:r>
                <a:endParaRPr lang="es-ES" altLang="es-ES" sz="1200" b="1" dirty="0">
                  <a:latin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21" name="CuadroTexto 174">
              <a:extLst>
                <a:ext uri="{FF2B5EF4-FFF2-40B4-BE49-F238E27FC236}">
                  <a16:creationId xmlns:a16="http://schemas.microsoft.com/office/drawing/2014/main" id="{A15B26AF-F9ED-44CB-84FA-1A92E814F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2452" y="962243"/>
              <a:ext cx="8194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P=0.03 vs </a:t>
              </a:r>
              <a:r>
                <a:rPr lang="es-ES" altLang="es-ES" sz="800" b="1" i="1" dirty="0" err="1"/>
                <a:t>Nx</a:t>
              </a:r>
              <a:endParaRPr lang="es-ES" altLang="es-ES" sz="800" b="1" i="1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P=0.01 vs </a:t>
              </a:r>
              <a:r>
                <a:rPr lang="es-ES" altLang="es-ES" sz="800" b="1" i="1" dirty="0" err="1"/>
                <a:t>Hx</a:t>
              </a:r>
              <a:endParaRPr lang="es-ES" altLang="es-ES" sz="800" b="1" i="1" dirty="0"/>
            </a:p>
          </p:txBody>
        </p:sp>
        <p:sp>
          <p:nvSpPr>
            <p:cNvPr id="423" name="CuadroTexto 174">
              <a:extLst>
                <a:ext uri="{FF2B5EF4-FFF2-40B4-BE49-F238E27FC236}">
                  <a16:creationId xmlns:a16="http://schemas.microsoft.com/office/drawing/2014/main" id="{97E48EAF-1052-4FDF-9DA2-7A9E56BCF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2887" y="1007764"/>
              <a:ext cx="8771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P=0.002 vs </a:t>
              </a:r>
              <a:r>
                <a:rPr lang="es-ES" altLang="es-ES" sz="800" b="1" i="1" dirty="0" err="1"/>
                <a:t>Nx</a:t>
              </a:r>
              <a:endParaRPr lang="es-ES" altLang="es-ES" sz="800" b="1" i="1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P=0.001 vs </a:t>
              </a:r>
              <a:r>
                <a:rPr lang="es-ES" altLang="es-ES" sz="800" b="1" i="1" dirty="0" err="1"/>
                <a:t>Hx</a:t>
              </a:r>
              <a:endParaRPr lang="es-ES" altLang="es-ES" sz="800" b="1" i="1" dirty="0"/>
            </a:p>
          </p:txBody>
        </p:sp>
        <p:sp>
          <p:nvSpPr>
            <p:cNvPr id="439" name="CuadroTexto 174">
              <a:extLst>
                <a:ext uri="{FF2B5EF4-FFF2-40B4-BE49-F238E27FC236}">
                  <a16:creationId xmlns:a16="http://schemas.microsoft.com/office/drawing/2014/main" id="{FA6D0ED6-3424-4E0B-8651-411EA60C2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825" y="4810172"/>
              <a:ext cx="79060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P=0.04vs </a:t>
              </a:r>
              <a:r>
                <a:rPr lang="es-ES" altLang="es-ES" sz="800" b="1" i="1" dirty="0" err="1"/>
                <a:t>Hx</a:t>
              </a:r>
              <a:endParaRPr lang="es-ES" altLang="es-ES" sz="800" b="1" i="1" dirty="0"/>
            </a:p>
          </p:txBody>
        </p:sp>
        <p:sp>
          <p:nvSpPr>
            <p:cNvPr id="440" name="CuadroTexto 174">
              <a:extLst>
                <a:ext uri="{FF2B5EF4-FFF2-40B4-BE49-F238E27FC236}">
                  <a16:creationId xmlns:a16="http://schemas.microsoft.com/office/drawing/2014/main" id="{490DE4D9-E542-4A21-8BDD-3C91C12E2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7871" y="1111993"/>
              <a:ext cx="9348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P=0.0006 vs </a:t>
              </a:r>
              <a:r>
                <a:rPr lang="es-ES" altLang="es-ES" sz="800" b="1" i="1" dirty="0" err="1"/>
                <a:t>Nx</a:t>
              </a:r>
              <a:endParaRPr lang="es-ES" altLang="es-ES" sz="800" b="1" i="1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P=0.001 vs </a:t>
              </a:r>
              <a:r>
                <a:rPr lang="es-ES" altLang="es-ES" sz="800" b="1" i="1" dirty="0" err="1"/>
                <a:t>Hx</a:t>
              </a:r>
              <a:endParaRPr lang="es-ES" altLang="es-ES" sz="800" b="1" i="1" dirty="0"/>
            </a:p>
          </p:txBody>
        </p:sp>
        <p:sp>
          <p:nvSpPr>
            <p:cNvPr id="441" name="CuadroTexto 174">
              <a:extLst>
                <a:ext uri="{FF2B5EF4-FFF2-40B4-BE49-F238E27FC236}">
                  <a16:creationId xmlns:a16="http://schemas.microsoft.com/office/drawing/2014/main" id="{ADC89C3D-D24F-421D-8CD2-FEC25761E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7091" y="2163464"/>
              <a:ext cx="8771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P=0.01 vs </a:t>
              </a:r>
              <a:r>
                <a:rPr lang="es-ES" altLang="es-ES" sz="800" b="1" i="1" dirty="0" err="1"/>
                <a:t>Nx</a:t>
              </a:r>
              <a:endParaRPr lang="es-ES" altLang="es-ES" sz="800" b="1" i="1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P=0.008 vs </a:t>
              </a:r>
              <a:r>
                <a:rPr lang="es-ES" altLang="es-ES" sz="800" b="1" i="1" dirty="0" err="1"/>
                <a:t>Hx</a:t>
              </a:r>
              <a:endParaRPr lang="es-ES" altLang="es-ES" sz="800" b="1" i="1" dirty="0"/>
            </a:p>
          </p:txBody>
        </p:sp>
        <p:sp>
          <p:nvSpPr>
            <p:cNvPr id="442" name="CuadroTexto 174">
              <a:extLst>
                <a:ext uri="{FF2B5EF4-FFF2-40B4-BE49-F238E27FC236}">
                  <a16:creationId xmlns:a16="http://schemas.microsoft.com/office/drawing/2014/main" id="{EF5BF607-DAB6-42EF-B87F-D540ADC37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1049" y="1111993"/>
              <a:ext cx="8194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P=0.03 vs </a:t>
              </a:r>
              <a:r>
                <a:rPr lang="es-ES" altLang="es-ES" sz="800" b="1" i="1" dirty="0" err="1"/>
                <a:t>Nx</a:t>
              </a:r>
              <a:endParaRPr lang="es-ES" altLang="es-ES" sz="800" b="1" i="1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P=0.04 vs </a:t>
              </a:r>
              <a:r>
                <a:rPr lang="es-ES" altLang="es-ES" sz="800" b="1" i="1" dirty="0" err="1"/>
                <a:t>Hx</a:t>
              </a:r>
              <a:endParaRPr lang="es-ES" altLang="es-ES" sz="800" b="1" i="1" dirty="0"/>
            </a:p>
          </p:txBody>
        </p:sp>
        <p:sp>
          <p:nvSpPr>
            <p:cNvPr id="443" name="CuadroTexto 174">
              <a:extLst>
                <a:ext uri="{FF2B5EF4-FFF2-40B4-BE49-F238E27FC236}">
                  <a16:creationId xmlns:a16="http://schemas.microsoft.com/office/drawing/2014/main" id="{12356675-F7C0-4633-91BD-82192D213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4473" y="1677860"/>
              <a:ext cx="8194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800" b="1" i="1" dirty="0"/>
                <a:t>P=0.02 vs </a:t>
              </a:r>
              <a:r>
                <a:rPr lang="es-ES" altLang="es-ES" sz="800" b="1" i="1" dirty="0" err="1"/>
                <a:t>Nx</a:t>
              </a:r>
              <a:endParaRPr lang="es-ES" altLang="es-ES" sz="800" b="1" i="1" dirty="0"/>
            </a:p>
          </p:txBody>
        </p:sp>
        <p:sp>
          <p:nvSpPr>
            <p:cNvPr id="402" name="CuadroTexto 2">
              <a:extLst>
                <a:ext uri="{FF2B5EF4-FFF2-40B4-BE49-F238E27FC236}">
                  <a16:creationId xmlns:a16="http://schemas.microsoft.com/office/drawing/2014/main" id="{34BF133B-154B-430B-B306-5DE51B54D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8277" y="1519322"/>
              <a:ext cx="2407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600" b="1" dirty="0"/>
                <a:t>*</a:t>
              </a:r>
            </a:p>
          </p:txBody>
        </p:sp>
        <p:sp>
          <p:nvSpPr>
            <p:cNvPr id="444" name="CuadroTexto 443">
              <a:extLst>
                <a:ext uri="{FF2B5EF4-FFF2-40B4-BE49-F238E27FC236}">
                  <a16:creationId xmlns:a16="http://schemas.microsoft.com/office/drawing/2014/main" id="{856BA94F-57F3-4C0E-93B7-888D02F678CF}"/>
                </a:ext>
              </a:extLst>
            </p:cNvPr>
            <p:cNvSpPr txBox="1"/>
            <p:nvPr/>
          </p:nvSpPr>
          <p:spPr>
            <a:xfrm>
              <a:off x="6180946" y="4662906"/>
              <a:ext cx="30201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altLang="es-ES" sz="1000" b="1" dirty="0"/>
                <a:t>#</a:t>
              </a:r>
              <a:endParaRPr lang="en-GB" sz="1000" dirty="0"/>
            </a:p>
          </p:txBody>
        </p:sp>
        <p:grpSp>
          <p:nvGrpSpPr>
            <p:cNvPr id="445" name="Grupo 444">
              <a:extLst>
                <a:ext uri="{FF2B5EF4-FFF2-40B4-BE49-F238E27FC236}">
                  <a16:creationId xmlns:a16="http://schemas.microsoft.com/office/drawing/2014/main" id="{79ECC31B-972C-42F6-AFF8-6D88769F824F}"/>
                </a:ext>
              </a:extLst>
            </p:cNvPr>
            <p:cNvGrpSpPr/>
            <p:nvPr/>
          </p:nvGrpSpPr>
          <p:grpSpPr>
            <a:xfrm>
              <a:off x="7546665" y="1639495"/>
              <a:ext cx="384282" cy="338554"/>
              <a:chOff x="10385678" y="3998614"/>
              <a:chExt cx="384282" cy="338554"/>
            </a:xfrm>
          </p:grpSpPr>
          <p:sp>
            <p:nvSpPr>
              <p:cNvPr id="446" name="CuadroTexto 2">
                <a:extLst>
                  <a:ext uri="{FF2B5EF4-FFF2-40B4-BE49-F238E27FC236}">
                    <a16:creationId xmlns:a16="http://schemas.microsoft.com/office/drawing/2014/main" id="{7DE19434-F1B3-4ED9-AAFA-8421A3E67D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85678" y="3998614"/>
                <a:ext cx="2407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600" b="1" dirty="0"/>
                  <a:t>*</a:t>
                </a:r>
              </a:p>
            </p:txBody>
          </p:sp>
          <p:sp>
            <p:nvSpPr>
              <p:cNvPr id="447" name="CuadroTexto 446">
                <a:extLst>
                  <a:ext uri="{FF2B5EF4-FFF2-40B4-BE49-F238E27FC236}">
                    <a16:creationId xmlns:a16="http://schemas.microsoft.com/office/drawing/2014/main" id="{F70A87AE-5DB4-47D6-BA3D-18063816BCCA}"/>
                  </a:ext>
                </a:extLst>
              </p:cNvPr>
              <p:cNvSpPr txBox="1"/>
              <p:nvPr/>
            </p:nvSpPr>
            <p:spPr>
              <a:xfrm>
                <a:off x="10467949" y="4025731"/>
                <a:ext cx="30201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altLang="es-ES" sz="1000" b="1" dirty="0"/>
                  <a:t>#</a:t>
                </a:r>
                <a:endParaRPr lang="en-GB" sz="1000" dirty="0"/>
              </a:p>
            </p:txBody>
          </p:sp>
        </p:grpSp>
        <p:grpSp>
          <p:nvGrpSpPr>
            <p:cNvPr id="448" name="Grupo 447">
              <a:extLst>
                <a:ext uri="{FF2B5EF4-FFF2-40B4-BE49-F238E27FC236}">
                  <a16:creationId xmlns:a16="http://schemas.microsoft.com/office/drawing/2014/main" id="{2299CAD1-DA74-4A5B-A17E-DC70177538A5}"/>
                </a:ext>
              </a:extLst>
            </p:cNvPr>
            <p:cNvGrpSpPr/>
            <p:nvPr/>
          </p:nvGrpSpPr>
          <p:grpSpPr>
            <a:xfrm>
              <a:off x="2906520" y="1172353"/>
              <a:ext cx="384282" cy="338554"/>
              <a:chOff x="10385678" y="3998614"/>
              <a:chExt cx="384282" cy="338554"/>
            </a:xfrm>
          </p:grpSpPr>
          <p:sp>
            <p:nvSpPr>
              <p:cNvPr id="449" name="CuadroTexto 2">
                <a:extLst>
                  <a:ext uri="{FF2B5EF4-FFF2-40B4-BE49-F238E27FC236}">
                    <a16:creationId xmlns:a16="http://schemas.microsoft.com/office/drawing/2014/main" id="{3BE1A5B0-2D96-46AC-8A57-6606DA5B8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85678" y="3998614"/>
                <a:ext cx="2407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600" b="1" dirty="0"/>
                  <a:t>*</a:t>
                </a:r>
              </a:p>
            </p:txBody>
          </p:sp>
          <p:sp>
            <p:nvSpPr>
              <p:cNvPr id="450" name="CuadroTexto 449">
                <a:extLst>
                  <a:ext uri="{FF2B5EF4-FFF2-40B4-BE49-F238E27FC236}">
                    <a16:creationId xmlns:a16="http://schemas.microsoft.com/office/drawing/2014/main" id="{3C2E2117-3359-442F-A8DC-B02ACDEDE968}"/>
                  </a:ext>
                </a:extLst>
              </p:cNvPr>
              <p:cNvSpPr txBox="1"/>
              <p:nvPr/>
            </p:nvSpPr>
            <p:spPr>
              <a:xfrm>
                <a:off x="10467949" y="4025731"/>
                <a:ext cx="30201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altLang="es-ES" sz="1000" b="1" dirty="0"/>
                  <a:t>#</a:t>
                </a:r>
                <a:endParaRPr lang="en-GB" sz="1000" dirty="0"/>
              </a:p>
            </p:txBody>
          </p:sp>
        </p:grpSp>
        <p:grpSp>
          <p:nvGrpSpPr>
            <p:cNvPr id="451" name="Grupo 450">
              <a:extLst>
                <a:ext uri="{FF2B5EF4-FFF2-40B4-BE49-F238E27FC236}">
                  <a16:creationId xmlns:a16="http://schemas.microsoft.com/office/drawing/2014/main" id="{6737014F-BB86-4E18-B810-A4C01AB916A4}"/>
                </a:ext>
              </a:extLst>
            </p:cNvPr>
            <p:cNvGrpSpPr/>
            <p:nvPr/>
          </p:nvGrpSpPr>
          <p:grpSpPr>
            <a:xfrm>
              <a:off x="6156625" y="1221571"/>
              <a:ext cx="384282" cy="338554"/>
              <a:chOff x="10385678" y="3998614"/>
              <a:chExt cx="384282" cy="338554"/>
            </a:xfrm>
          </p:grpSpPr>
          <p:sp>
            <p:nvSpPr>
              <p:cNvPr id="452" name="CuadroTexto 2">
                <a:extLst>
                  <a:ext uri="{FF2B5EF4-FFF2-40B4-BE49-F238E27FC236}">
                    <a16:creationId xmlns:a16="http://schemas.microsoft.com/office/drawing/2014/main" id="{A4DBD037-49D3-4B48-A392-91DA489731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85678" y="3998614"/>
                <a:ext cx="2407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600" b="1" dirty="0"/>
                  <a:t>*</a:t>
                </a:r>
              </a:p>
            </p:txBody>
          </p:sp>
          <p:sp>
            <p:nvSpPr>
              <p:cNvPr id="453" name="CuadroTexto 452">
                <a:extLst>
                  <a:ext uri="{FF2B5EF4-FFF2-40B4-BE49-F238E27FC236}">
                    <a16:creationId xmlns:a16="http://schemas.microsoft.com/office/drawing/2014/main" id="{8F8FD798-E561-4EBE-8533-2BE2B2A5AD53}"/>
                  </a:ext>
                </a:extLst>
              </p:cNvPr>
              <p:cNvSpPr txBox="1"/>
              <p:nvPr/>
            </p:nvSpPr>
            <p:spPr>
              <a:xfrm>
                <a:off x="10467949" y="4025731"/>
                <a:ext cx="30201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altLang="es-ES" sz="1000" b="1" dirty="0"/>
                  <a:t>#</a:t>
                </a:r>
                <a:endParaRPr lang="en-GB" sz="1000" dirty="0"/>
              </a:p>
            </p:txBody>
          </p:sp>
        </p:grpSp>
        <p:grpSp>
          <p:nvGrpSpPr>
            <p:cNvPr id="454" name="Grupo 453">
              <a:extLst>
                <a:ext uri="{FF2B5EF4-FFF2-40B4-BE49-F238E27FC236}">
                  <a16:creationId xmlns:a16="http://schemas.microsoft.com/office/drawing/2014/main" id="{E8D1281D-3CB0-45AC-A06F-623EC68BE6EC}"/>
                </a:ext>
              </a:extLst>
            </p:cNvPr>
            <p:cNvGrpSpPr/>
            <p:nvPr/>
          </p:nvGrpSpPr>
          <p:grpSpPr>
            <a:xfrm>
              <a:off x="8756070" y="1554372"/>
              <a:ext cx="384282" cy="338554"/>
              <a:chOff x="10385678" y="3998614"/>
              <a:chExt cx="384282" cy="338554"/>
            </a:xfrm>
          </p:grpSpPr>
          <p:sp>
            <p:nvSpPr>
              <p:cNvPr id="455" name="CuadroTexto 2">
                <a:extLst>
                  <a:ext uri="{FF2B5EF4-FFF2-40B4-BE49-F238E27FC236}">
                    <a16:creationId xmlns:a16="http://schemas.microsoft.com/office/drawing/2014/main" id="{9E2CDCD0-6BF8-4662-9826-4E2149A85F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85678" y="3998614"/>
                <a:ext cx="2407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600" b="1" dirty="0"/>
                  <a:t>*</a:t>
                </a:r>
              </a:p>
            </p:txBody>
          </p:sp>
          <p:sp>
            <p:nvSpPr>
              <p:cNvPr id="456" name="CuadroTexto 455">
                <a:extLst>
                  <a:ext uri="{FF2B5EF4-FFF2-40B4-BE49-F238E27FC236}">
                    <a16:creationId xmlns:a16="http://schemas.microsoft.com/office/drawing/2014/main" id="{7F7B8E9A-8D4A-4DA4-8895-877120294C78}"/>
                  </a:ext>
                </a:extLst>
              </p:cNvPr>
              <p:cNvSpPr txBox="1"/>
              <p:nvPr/>
            </p:nvSpPr>
            <p:spPr>
              <a:xfrm>
                <a:off x="10467949" y="4025731"/>
                <a:ext cx="30201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altLang="es-ES" sz="1000" b="1" dirty="0"/>
                  <a:t>#</a:t>
                </a:r>
                <a:endParaRPr lang="en-GB" sz="1000" dirty="0"/>
              </a:p>
            </p:txBody>
          </p:sp>
        </p:grpSp>
        <p:grpSp>
          <p:nvGrpSpPr>
            <p:cNvPr id="457" name="Grupo 456">
              <a:extLst>
                <a:ext uri="{FF2B5EF4-FFF2-40B4-BE49-F238E27FC236}">
                  <a16:creationId xmlns:a16="http://schemas.microsoft.com/office/drawing/2014/main" id="{DFD76540-8F9E-4802-B204-E19F2BA6BF0F}"/>
                </a:ext>
              </a:extLst>
            </p:cNvPr>
            <p:cNvGrpSpPr/>
            <p:nvPr/>
          </p:nvGrpSpPr>
          <p:grpSpPr>
            <a:xfrm>
              <a:off x="8147624" y="1582453"/>
              <a:ext cx="384282" cy="338554"/>
              <a:chOff x="10385678" y="3998614"/>
              <a:chExt cx="384282" cy="338554"/>
            </a:xfrm>
          </p:grpSpPr>
          <p:sp>
            <p:nvSpPr>
              <p:cNvPr id="458" name="CuadroTexto 2">
                <a:extLst>
                  <a:ext uri="{FF2B5EF4-FFF2-40B4-BE49-F238E27FC236}">
                    <a16:creationId xmlns:a16="http://schemas.microsoft.com/office/drawing/2014/main" id="{5F0B71E1-436E-43ED-9433-876296B681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85678" y="3998614"/>
                <a:ext cx="2407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" altLang="es-ES" sz="1600" b="1" dirty="0"/>
                  <a:t>*</a:t>
                </a:r>
              </a:p>
            </p:txBody>
          </p:sp>
          <p:sp>
            <p:nvSpPr>
              <p:cNvPr id="459" name="CuadroTexto 458">
                <a:extLst>
                  <a:ext uri="{FF2B5EF4-FFF2-40B4-BE49-F238E27FC236}">
                    <a16:creationId xmlns:a16="http://schemas.microsoft.com/office/drawing/2014/main" id="{03C27010-5225-47D8-BB44-1FE0D912EE63}"/>
                  </a:ext>
                </a:extLst>
              </p:cNvPr>
              <p:cNvSpPr txBox="1"/>
              <p:nvPr/>
            </p:nvSpPr>
            <p:spPr>
              <a:xfrm>
                <a:off x="10467949" y="4025731"/>
                <a:ext cx="30201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altLang="es-ES" sz="1000" b="1" dirty="0"/>
                  <a:t>#</a:t>
                </a:r>
                <a:endParaRPr lang="en-GB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4096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FDFAEAB8-2E9A-44D8-8C41-7996837980BA}"/>
              </a:ext>
            </a:extLst>
          </p:cNvPr>
          <p:cNvGrpSpPr/>
          <p:nvPr/>
        </p:nvGrpSpPr>
        <p:grpSpPr>
          <a:xfrm>
            <a:off x="3924300" y="167530"/>
            <a:ext cx="4343400" cy="4131791"/>
            <a:chOff x="1455243" y="463621"/>
            <a:chExt cx="4343400" cy="4131791"/>
          </a:xfrm>
        </p:grpSpPr>
        <p:sp>
          <p:nvSpPr>
            <p:cNvPr id="2" name="Text Box 2">
              <a:extLst>
                <a:ext uri="{FF2B5EF4-FFF2-40B4-BE49-F238E27FC236}">
                  <a16:creationId xmlns:a16="http://schemas.microsoft.com/office/drawing/2014/main" id="{46395989-2DE3-4831-9367-9CB566F57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6289" y="463621"/>
              <a:ext cx="308118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Supplemental</a:t>
              </a:r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 Figure 8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B6B17D3-6C67-4E01-82D4-07CB579CA51E}"/>
                </a:ext>
              </a:extLst>
            </p:cNvPr>
            <p:cNvGrpSpPr/>
            <p:nvPr/>
          </p:nvGrpSpPr>
          <p:grpSpPr>
            <a:xfrm>
              <a:off x="1455243" y="1335118"/>
              <a:ext cx="4343400" cy="3260294"/>
              <a:chOff x="1455243" y="1335118"/>
              <a:chExt cx="4343400" cy="3260294"/>
            </a:xfrm>
          </p:grpSpPr>
          <p:sp>
            <p:nvSpPr>
              <p:cNvPr id="28" name="Text Box 26">
                <a:extLst>
                  <a:ext uri="{FF2B5EF4-FFF2-40B4-BE49-F238E27FC236}">
                    <a16:creationId xmlns:a16="http://schemas.microsoft.com/office/drawing/2014/main" id="{B8B554FA-B272-4FBC-A31D-4D84308E23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5243" y="4133747"/>
                <a:ext cx="434340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recurrent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ischaemic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event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death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days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algn="ctr"/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at 6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months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follow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-up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EBA1242-8113-4C01-9C87-D4104AA3F4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13" t="6599" r="24817" b="10274"/>
              <a:stretch>
                <a:fillRect/>
              </a:stretch>
            </p:blipFill>
            <p:spPr bwMode="auto">
              <a:xfrm>
                <a:off x="2312493" y="1352581"/>
                <a:ext cx="2586038" cy="260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Text Box 30">
                <a:extLst>
                  <a:ext uri="{FF2B5EF4-FFF2-40B4-BE49-F238E27FC236}">
                    <a16:creationId xmlns:a16="http://schemas.microsoft.com/office/drawing/2014/main" id="{696148F1-A60B-4A8A-A16A-C7C2B52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781" y="1536731"/>
                <a:ext cx="2160588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ApoJ-Glyc</a:t>
                </a:r>
                <a:r>
                  <a:rPr lang="es-ES" altLang="es-E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t=0 &gt; 398ug/</a:t>
                </a:r>
                <a:r>
                  <a:rPr lang="es-ES" altLang="es-E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mL</a:t>
                </a:r>
                <a:endParaRPr lang="es-ES" altLang="es-E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 Box 32">
                <a:extLst>
                  <a:ext uri="{FF2B5EF4-FFF2-40B4-BE49-F238E27FC236}">
                    <a16:creationId xmlns:a16="http://schemas.microsoft.com/office/drawing/2014/main" id="{26BC94AD-70BC-4CCC-8C38-BF1930AF2F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0983" y="3687793"/>
                <a:ext cx="1970411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Log Rank (Mantel-Cox) </a:t>
                </a:r>
                <a:r>
                  <a:rPr lang="es-ES" alt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0.008</a:t>
                </a:r>
              </a:p>
            </p:txBody>
          </p:sp>
          <p:sp>
            <p:nvSpPr>
              <p:cNvPr id="33" name="Text Box 33">
                <a:extLst>
                  <a:ext uri="{FF2B5EF4-FFF2-40B4-BE49-F238E27FC236}">
                    <a16:creationId xmlns:a16="http://schemas.microsoft.com/office/drawing/2014/main" id="{CDD707C2-8415-4F56-9982-82939F09AD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976356" y="2369523"/>
                <a:ext cx="162242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Event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free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cumulative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survival</a:t>
                </a:r>
                <a:endParaRPr lang="es-ES" alt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 Box 34">
                <a:extLst>
                  <a:ext uri="{FF2B5EF4-FFF2-40B4-BE49-F238E27FC236}">
                    <a16:creationId xmlns:a16="http://schemas.microsoft.com/office/drawing/2014/main" id="{9CF914E3-3C7A-4C76-BBD1-3CACA3B269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085" y="1335118"/>
                <a:ext cx="39786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35" name="Text Box 35">
                <a:extLst>
                  <a:ext uri="{FF2B5EF4-FFF2-40B4-BE49-F238E27FC236}">
                    <a16:creationId xmlns:a16="http://schemas.microsoft.com/office/drawing/2014/main" id="{60E2D692-9B8A-49EC-8F43-4DA7F8CF8C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085" y="1782793"/>
                <a:ext cx="39786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</a:p>
            </p:txBody>
          </p:sp>
          <p:sp>
            <p:nvSpPr>
              <p:cNvPr id="36" name="Text Box 36">
                <a:extLst>
                  <a:ext uri="{FF2B5EF4-FFF2-40B4-BE49-F238E27FC236}">
                    <a16:creationId xmlns:a16="http://schemas.microsoft.com/office/drawing/2014/main" id="{C2852498-AD46-406C-B7BC-B43EEB9E0A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085" y="2247931"/>
                <a:ext cx="39786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37" name="Text Box 37">
                <a:extLst>
                  <a:ext uri="{FF2B5EF4-FFF2-40B4-BE49-F238E27FC236}">
                    <a16:creationId xmlns:a16="http://schemas.microsoft.com/office/drawing/2014/main" id="{1132748E-9980-42A5-B9A6-E371543C4B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085" y="2701956"/>
                <a:ext cx="39786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38" name="Text Box 38">
                <a:extLst>
                  <a:ext uri="{FF2B5EF4-FFF2-40B4-BE49-F238E27FC236}">
                    <a16:creationId xmlns:a16="http://schemas.microsoft.com/office/drawing/2014/main" id="{21C142D3-83FA-424A-8AD5-2FF4193721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085" y="3173443"/>
                <a:ext cx="39786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39" name="Text Box 39">
                <a:extLst>
                  <a:ext uri="{FF2B5EF4-FFF2-40B4-BE49-F238E27FC236}">
                    <a16:creationId xmlns:a16="http://schemas.microsoft.com/office/drawing/2014/main" id="{BB676D55-7033-4E25-8913-2E3E10952E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085" y="3625881"/>
                <a:ext cx="39786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0.0</a:t>
                </a:r>
              </a:p>
            </p:txBody>
          </p:sp>
          <p:sp>
            <p:nvSpPr>
              <p:cNvPr id="40" name="Text Box 40">
                <a:extLst>
                  <a:ext uri="{FF2B5EF4-FFF2-40B4-BE49-F238E27FC236}">
                    <a16:creationId xmlns:a16="http://schemas.microsoft.com/office/drawing/2014/main" id="{DE45A3B9-73FE-4D5D-94D8-13972A913E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1789" y="3897343"/>
                <a:ext cx="354585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41" name="Text Box 41">
                <a:extLst>
                  <a:ext uri="{FF2B5EF4-FFF2-40B4-BE49-F238E27FC236}">
                    <a16:creationId xmlns:a16="http://schemas.microsoft.com/office/drawing/2014/main" id="{1D805416-EA94-449A-9CDE-E9C745D9A1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9605" y="3897343"/>
                <a:ext cx="26962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2" name="Text Box 42">
                <a:extLst>
                  <a:ext uri="{FF2B5EF4-FFF2-40B4-BE49-F238E27FC236}">
                    <a16:creationId xmlns:a16="http://schemas.microsoft.com/office/drawing/2014/main" id="{B19F8721-4C4C-4795-9CDB-7A0C3EC992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2221" y="3897343"/>
                <a:ext cx="43954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43" name="Text Box 43">
                <a:extLst>
                  <a:ext uri="{FF2B5EF4-FFF2-40B4-BE49-F238E27FC236}">
                    <a16:creationId xmlns:a16="http://schemas.microsoft.com/office/drawing/2014/main" id="{D03F91C8-7ED2-45F6-9134-71980D6F2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4184" y="3897343"/>
                <a:ext cx="43954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150</a:t>
                </a:r>
              </a:p>
            </p:txBody>
          </p:sp>
          <p:sp>
            <p:nvSpPr>
              <p:cNvPr id="44" name="Text Box 44">
                <a:extLst>
                  <a:ext uri="{FF2B5EF4-FFF2-40B4-BE49-F238E27FC236}">
                    <a16:creationId xmlns:a16="http://schemas.microsoft.com/office/drawing/2014/main" id="{ABCDA188-79B1-4C70-A39E-24E7A2F1B8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86621" y="3897343"/>
                <a:ext cx="43954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45" name="Text Box 45">
                <a:extLst>
                  <a:ext uri="{FF2B5EF4-FFF2-40B4-BE49-F238E27FC236}">
                    <a16:creationId xmlns:a16="http://schemas.microsoft.com/office/drawing/2014/main" id="{C9272517-D85A-4BD5-ACA3-BC122A1DBE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7471" y="3897343"/>
                <a:ext cx="43954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250</a:t>
                </a:r>
              </a:p>
            </p:txBody>
          </p:sp>
          <p:sp>
            <p:nvSpPr>
              <p:cNvPr id="47" name="Text Box 94">
                <a:extLst>
                  <a:ext uri="{FF2B5EF4-FFF2-40B4-BE49-F238E27FC236}">
                    <a16:creationId xmlns:a16="http://schemas.microsoft.com/office/drawing/2014/main" id="{C8ACEF05-8678-49EB-8E16-2CCC1375C0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4456" y="2216181"/>
                <a:ext cx="2160588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ApoJ-Glyc</a:t>
                </a:r>
                <a:r>
                  <a:rPr lang="es-ES" altLang="es-E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t=0 &lt; 398ug/</a:t>
                </a:r>
                <a:r>
                  <a:rPr lang="es-ES" altLang="es-E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mL</a:t>
                </a:r>
                <a:endParaRPr lang="es-ES" altLang="es-E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2431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0">
            <a:extLst>
              <a:ext uri="{FF2B5EF4-FFF2-40B4-BE49-F238E27FC236}">
                <a16:creationId xmlns:a16="http://schemas.microsoft.com/office/drawing/2014/main" id="{DC4AE506-374A-4935-B485-43F891661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27" y="154798"/>
            <a:ext cx="22407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altLang="es-ES" dirty="0" err="1"/>
              <a:t>Graphical</a:t>
            </a:r>
            <a:r>
              <a:rPr lang="es-ES" altLang="es-ES" dirty="0"/>
              <a:t> </a:t>
            </a:r>
            <a:r>
              <a:rPr lang="es-ES" altLang="es-ES" dirty="0" err="1"/>
              <a:t>Abstract</a:t>
            </a:r>
            <a:endParaRPr lang="es-ES" altLang="es-ES" dirty="0"/>
          </a:p>
        </p:txBody>
      </p:sp>
      <p:grpSp>
        <p:nvGrpSpPr>
          <p:cNvPr id="69" name="Grupo 68">
            <a:extLst>
              <a:ext uri="{FF2B5EF4-FFF2-40B4-BE49-F238E27FC236}">
                <a16:creationId xmlns:a16="http://schemas.microsoft.com/office/drawing/2014/main" id="{E29F5DC5-DA75-4ADC-9BBC-34BB0D7AB537}"/>
              </a:ext>
            </a:extLst>
          </p:cNvPr>
          <p:cNvGrpSpPr/>
          <p:nvPr/>
        </p:nvGrpSpPr>
        <p:grpSpPr>
          <a:xfrm>
            <a:off x="415031" y="581984"/>
            <a:ext cx="10812576" cy="6005029"/>
            <a:chOff x="415031" y="581984"/>
            <a:chExt cx="10812576" cy="6005029"/>
          </a:xfrm>
        </p:grpSpPr>
        <p:pic>
          <p:nvPicPr>
            <p:cNvPr id="6" name="Picture 30">
              <a:extLst>
                <a:ext uri="{FF2B5EF4-FFF2-40B4-BE49-F238E27FC236}">
                  <a16:creationId xmlns:a16="http://schemas.microsoft.com/office/drawing/2014/main" id="{4515342B-6CB0-4C1A-ABB1-7480FCA56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091" y="1393537"/>
              <a:ext cx="1203134" cy="1502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4C7AF148-C991-4CF9-9647-9087B4354B24}"/>
                </a:ext>
              </a:extLst>
            </p:cNvPr>
            <p:cNvSpPr/>
            <p:nvPr/>
          </p:nvSpPr>
          <p:spPr>
            <a:xfrm>
              <a:off x="441028" y="581984"/>
              <a:ext cx="10691163" cy="6003374"/>
            </a:xfrm>
            <a:prstGeom prst="roundRect">
              <a:avLst>
                <a:gd name="adj" fmla="val 2258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ext Box 80">
              <a:extLst>
                <a:ext uri="{FF2B5EF4-FFF2-40B4-BE49-F238E27FC236}">
                  <a16:creationId xmlns:a16="http://schemas.microsoft.com/office/drawing/2014/main" id="{145A674A-30F3-4D42-9772-0273E7C2A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31" y="3167593"/>
              <a:ext cx="18793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s-ES"/>
              </a:defPPr>
              <a:lvl1pPr>
                <a:defRPr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s-ES" altLang="es-ES" sz="1200" dirty="0" err="1"/>
                <a:t>Acute</a:t>
              </a:r>
              <a:r>
                <a:rPr lang="es-ES" altLang="es-ES" sz="1200" dirty="0"/>
                <a:t> </a:t>
              </a:r>
              <a:r>
                <a:rPr lang="es-ES" altLang="es-ES" sz="1200" dirty="0" err="1"/>
                <a:t>ischaemic</a:t>
              </a:r>
              <a:r>
                <a:rPr lang="es-ES" altLang="es-ES" sz="1200" dirty="0"/>
                <a:t> </a:t>
              </a:r>
              <a:r>
                <a:rPr lang="es-ES" altLang="es-ES" sz="1200" dirty="0" err="1"/>
                <a:t>event</a:t>
              </a:r>
              <a:endParaRPr lang="es-ES" altLang="es-ES" sz="1200" dirty="0"/>
            </a:p>
          </p:txBody>
        </p:sp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E17C332A-DE43-4F6B-8C9D-F41CD4667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8404" y="3486941"/>
              <a:ext cx="1168771" cy="1482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70684813-78D4-4D78-9888-246A4CAF28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3836" y="3041758"/>
              <a:ext cx="1423741" cy="1252595"/>
              <a:chOff x="748" y="618"/>
              <a:chExt cx="1134" cy="1551"/>
            </a:xfrm>
          </p:grpSpPr>
          <p:sp>
            <p:nvSpPr>
              <p:cNvPr id="54" name="Rectangle 14">
                <a:extLst>
                  <a:ext uri="{FF2B5EF4-FFF2-40B4-BE49-F238E27FC236}">
                    <a16:creationId xmlns:a16="http://schemas.microsoft.com/office/drawing/2014/main" id="{6A79958F-5576-40ED-8309-DE88D4E0A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2033"/>
                <a:ext cx="136" cy="136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5" name="Line 15">
                <a:extLst>
                  <a:ext uri="{FF2B5EF4-FFF2-40B4-BE49-F238E27FC236}">
                    <a16:creationId xmlns:a16="http://schemas.microsoft.com/office/drawing/2014/main" id="{16C6EA1D-8EE8-4FA5-9472-5B683C2C8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8" y="618"/>
                <a:ext cx="136" cy="140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" name="Line 16">
                <a:extLst>
                  <a:ext uri="{FF2B5EF4-FFF2-40B4-BE49-F238E27FC236}">
                    <a16:creationId xmlns:a16="http://schemas.microsoft.com/office/drawing/2014/main" id="{D5E28573-5EEE-43BE-87D8-E263F4821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4" y="618"/>
                <a:ext cx="998" cy="1425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" name="Line 17">
                <a:extLst>
                  <a:ext uri="{FF2B5EF4-FFF2-40B4-BE49-F238E27FC236}">
                    <a16:creationId xmlns:a16="http://schemas.microsoft.com/office/drawing/2014/main" id="{4491B636-A96E-486B-8BD4-83DB00077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2" y="1298"/>
                <a:ext cx="980" cy="87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" name="Line 18">
                <a:extLst>
                  <a:ext uri="{FF2B5EF4-FFF2-40B4-BE49-F238E27FC236}">
                    <a16:creationId xmlns:a16="http://schemas.microsoft.com/office/drawing/2014/main" id="{358492B0-D8FD-4A45-A9FD-400BB4D15F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7" y="1298"/>
                <a:ext cx="127" cy="87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" name="Rectangle 19">
                <a:extLst>
                  <a:ext uri="{FF2B5EF4-FFF2-40B4-BE49-F238E27FC236}">
                    <a16:creationId xmlns:a16="http://schemas.microsoft.com/office/drawing/2014/main" id="{E45B828E-8EA8-4BAD-86DF-EE1B6F8A8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" y="618"/>
                <a:ext cx="998" cy="6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9F05600F-7C24-4966-936C-61C23D2DC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574" y="3064550"/>
              <a:ext cx="1028700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ED3C059-FE4C-4DE5-8493-AFAEF23B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3350" y="3392997"/>
              <a:ext cx="1913359" cy="1846116"/>
            </a:xfrm>
            <a:prstGeom prst="rect">
              <a:avLst/>
            </a:prstGeom>
          </p:spPr>
        </p:pic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B93AAFD8-EC5E-4D74-BCF0-D70C25F54F27}"/>
                </a:ext>
              </a:extLst>
            </p:cNvPr>
            <p:cNvSpPr/>
            <p:nvPr/>
          </p:nvSpPr>
          <p:spPr>
            <a:xfrm>
              <a:off x="6829385" y="4645744"/>
              <a:ext cx="2182733" cy="703424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ext Box 51">
              <a:extLst>
                <a:ext uri="{FF2B5EF4-FFF2-40B4-BE49-F238E27FC236}">
                  <a16:creationId xmlns:a16="http://schemas.microsoft.com/office/drawing/2014/main" id="{78CE9174-0EAC-4EAB-981A-4EF773F82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9389" y="4945245"/>
              <a:ext cx="1482725" cy="3697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lnSpc>
                  <a:spcPct val="75000"/>
                </a:lnSpc>
              </a:pP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85% </a:t>
              </a:r>
            </a:p>
            <a:p>
              <a:pPr algn="ctr" defTabSz="457200">
                <a:lnSpc>
                  <a:spcPct val="75000"/>
                </a:lnSpc>
              </a:pP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ApoJ-Glyc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74">
              <a:extLst>
                <a:ext uri="{FF2B5EF4-FFF2-40B4-BE49-F238E27FC236}">
                  <a16:creationId xmlns:a16="http://schemas.microsoft.com/office/drawing/2014/main" id="{E80A96EA-50D3-4B00-ADD8-C06721B7E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0038" y="4709309"/>
              <a:ext cx="2441426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Normal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physiological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state</a:t>
              </a:r>
              <a:endParaRPr lang="el-G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DE0C306B-44BA-400C-8559-063BD7501CB1}"/>
                </a:ext>
              </a:extLst>
            </p:cNvPr>
            <p:cNvSpPr/>
            <p:nvPr/>
          </p:nvSpPr>
          <p:spPr>
            <a:xfrm>
              <a:off x="6829385" y="5584335"/>
              <a:ext cx="2182733" cy="703424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Text Box 51">
              <a:extLst>
                <a:ext uri="{FF2B5EF4-FFF2-40B4-BE49-F238E27FC236}">
                  <a16:creationId xmlns:a16="http://schemas.microsoft.com/office/drawing/2014/main" id="{F65A599C-C131-4D56-B4C3-0B8AE08E1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9389" y="5883836"/>
              <a:ext cx="1482725" cy="3697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lnSpc>
                  <a:spcPct val="75000"/>
                </a:lnSpc>
              </a:pP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40% </a:t>
              </a:r>
            </a:p>
            <a:p>
              <a:pPr algn="ctr" defTabSz="457200">
                <a:lnSpc>
                  <a:spcPct val="75000"/>
                </a:lnSpc>
              </a:pP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ApoJ-Glyc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74">
              <a:extLst>
                <a:ext uri="{FF2B5EF4-FFF2-40B4-BE49-F238E27FC236}">
                  <a16:creationId xmlns:a16="http://schemas.microsoft.com/office/drawing/2014/main" id="{0380AE04-7D68-4EEC-B62E-8CAF30B5A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1015" y="5647900"/>
              <a:ext cx="2059472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ischaemic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phase</a:t>
              </a:r>
              <a:endParaRPr lang="el-G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03921E8E-6FAC-405F-AD70-424E3AEE3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9679" y="2991194"/>
              <a:ext cx="219792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s-ES" altLang="es-ES" sz="1200" b="1" dirty="0" err="1"/>
                <a:t>Discrimination</a:t>
              </a:r>
              <a:r>
                <a:rPr lang="es-ES" altLang="es-ES" sz="1200" b="1" dirty="0"/>
                <a:t> </a:t>
              </a:r>
              <a:r>
                <a:rPr lang="es-ES" altLang="es-ES" sz="1200" b="1" dirty="0" err="1"/>
                <a:t>of</a:t>
              </a:r>
              <a:r>
                <a:rPr lang="es-ES" altLang="es-ES" sz="1200" b="1" dirty="0"/>
                <a:t> </a:t>
              </a:r>
              <a:r>
                <a:rPr lang="es-ES" altLang="es-ES" sz="1200" b="1" dirty="0" err="1"/>
                <a:t>the</a:t>
              </a:r>
              <a:r>
                <a:rPr lang="es-ES" altLang="es-ES" sz="1200" b="1" dirty="0"/>
                <a:t> </a:t>
              </a:r>
              <a:r>
                <a:rPr lang="es-ES" altLang="es-ES" sz="1200" b="1" dirty="0" err="1"/>
                <a:t>ischaemic</a:t>
              </a:r>
              <a:r>
                <a:rPr lang="es-ES" altLang="es-ES" sz="1200" b="1" dirty="0"/>
                <a:t> </a:t>
              </a:r>
              <a:r>
                <a:rPr lang="es-ES" altLang="es-ES" sz="1200" b="1" dirty="0" err="1"/>
                <a:t>event</a:t>
              </a:r>
              <a:endParaRPr lang="es-ES" altLang="es-ES" sz="1200" b="1" dirty="0"/>
            </a:p>
          </p:txBody>
        </p:sp>
        <p:sp>
          <p:nvSpPr>
            <p:cNvPr id="20" name="Text Box 74">
              <a:extLst>
                <a:ext uri="{FF2B5EF4-FFF2-40B4-BE49-F238E27FC236}">
                  <a16:creationId xmlns:a16="http://schemas.microsoft.com/office/drawing/2014/main" id="{06F4BB4B-0993-47C9-A7BD-5E72F20A7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2897" y="5327626"/>
              <a:ext cx="555708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s-ES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vs.</a:t>
              </a:r>
              <a:endParaRPr lang="el-GR" sz="1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8416BEC-A256-4341-9A9C-016D23828216}"/>
                </a:ext>
              </a:extLst>
            </p:cNvPr>
            <p:cNvSpPr txBox="1"/>
            <p:nvPr/>
          </p:nvSpPr>
          <p:spPr>
            <a:xfrm>
              <a:off x="3697915" y="2738340"/>
              <a:ext cx="19783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Decreased</a:t>
              </a:r>
              <a:r>
                <a:rPr lang="es-E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ApoJ-Glyc</a:t>
              </a:r>
              <a:endParaRPr lang="es-E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secretion</a:t>
              </a:r>
              <a:endParaRPr lang="es-E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80">
              <a:extLst>
                <a:ext uri="{FF2B5EF4-FFF2-40B4-BE49-F238E27FC236}">
                  <a16:creationId xmlns:a16="http://schemas.microsoft.com/office/drawing/2014/main" id="{DED378C8-CFA3-461E-A85A-6B80F987D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31" y="1081618"/>
              <a:ext cx="175560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s-ES"/>
              </a:defPPr>
              <a:lvl1pPr>
                <a:defRPr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s-ES" altLang="es-ES" sz="1200" dirty="0"/>
                <a:t>Normal </a:t>
              </a:r>
              <a:r>
                <a:rPr lang="es-ES" altLang="es-ES" sz="1200" dirty="0" err="1"/>
                <a:t>condition</a:t>
              </a:r>
              <a:endParaRPr lang="es-ES" altLang="es-ES" sz="1200" dirty="0"/>
            </a:p>
          </p:txBody>
        </p: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E7C5E339-E7C7-4C55-8534-0382B0564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3836" y="955783"/>
              <a:ext cx="1423741" cy="1252595"/>
              <a:chOff x="748" y="618"/>
              <a:chExt cx="1134" cy="1551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id="{C87349AC-1CF8-4517-9F08-FE6F2EFCC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2033"/>
                <a:ext cx="136" cy="136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9" name="Line 15">
                <a:extLst>
                  <a:ext uri="{FF2B5EF4-FFF2-40B4-BE49-F238E27FC236}">
                    <a16:creationId xmlns:a16="http://schemas.microsoft.com/office/drawing/2014/main" id="{DAE09777-18AA-4E0E-B83D-1D0005F7F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8" y="618"/>
                <a:ext cx="136" cy="140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" name="Line 16">
                <a:extLst>
                  <a:ext uri="{FF2B5EF4-FFF2-40B4-BE49-F238E27FC236}">
                    <a16:creationId xmlns:a16="http://schemas.microsoft.com/office/drawing/2014/main" id="{0C923AF5-E3D6-445E-A72B-F0359E415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4" y="618"/>
                <a:ext cx="998" cy="1425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" name="Line 17">
                <a:extLst>
                  <a:ext uri="{FF2B5EF4-FFF2-40B4-BE49-F238E27FC236}">
                    <a16:creationId xmlns:a16="http://schemas.microsoft.com/office/drawing/2014/main" id="{784FDD62-31B7-4E7A-AFBC-FB5F111600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2" y="1298"/>
                <a:ext cx="980" cy="87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" name="Line 18">
                <a:extLst>
                  <a:ext uri="{FF2B5EF4-FFF2-40B4-BE49-F238E27FC236}">
                    <a16:creationId xmlns:a16="http://schemas.microsoft.com/office/drawing/2014/main" id="{6C6F31D1-6AD7-44BE-AAFF-4024C5F47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7" y="1298"/>
                <a:ext cx="127" cy="87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" name="Rectangle 19">
                <a:extLst>
                  <a:ext uri="{FF2B5EF4-FFF2-40B4-BE49-F238E27FC236}">
                    <a16:creationId xmlns:a16="http://schemas.microsoft.com/office/drawing/2014/main" id="{5209E392-D37E-4B27-A5F8-AA26DB8B8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" y="618"/>
                <a:ext cx="998" cy="6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C9597B77-AA6D-4726-BC35-6DC29C39BB00}"/>
                </a:ext>
              </a:extLst>
            </p:cNvPr>
            <p:cNvSpPr txBox="1"/>
            <p:nvPr/>
          </p:nvSpPr>
          <p:spPr>
            <a:xfrm>
              <a:off x="3600611" y="616539"/>
              <a:ext cx="21729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ApoJ-Glyc</a:t>
              </a:r>
              <a:r>
                <a:rPr lang="es-E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secretion</a:t>
              </a:r>
              <a:endParaRPr lang="es-E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98A407E0-7DB2-40DD-B12F-DF69597F4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354" y="969238"/>
              <a:ext cx="1027113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A4DB35FE-B833-40E5-B599-583B545B6A44}"/>
                </a:ext>
              </a:extLst>
            </p:cNvPr>
            <p:cNvGrpSpPr/>
            <p:nvPr/>
          </p:nvGrpSpPr>
          <p:grpSpPr>
            <a:xfrm>
              <a:off x="4229454" y="891385"/>
              <a:ext cx="915220" cy="898361"/>
              <a:chOff x="5090508" y="1363342"/>
              <a:chExt cx="915220" cy="898361"/>
            </a:xfrm>
          </p:grpSpPr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31C1672A-A95B-4D7A-A1B3-FAB05ACFF8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74" t="27353" r="58154" b="63893"/>
              <a:stretch>
                <a:fillRect/>
              </a:stretch>
            </p:blipFill>
            <p:spPr bwMode="auto">
              <a:xfrm rot="21114937">
                <a:off x="5395696" y="1820026"/>
                <a:ext cx="441677" cy="4416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4DBC332D-45E6-4B80-AC1F-7C53BB8B91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74" t="27353" r="58154" b="63893"/>
              <a:stretch>
                <a:fillRect/>
              </a:stretch>
            </p:blipFill>
            <p:spPr bwMode="auto">
              <a:xfrm rot="18198770">
                <a:off x="5090508" y="1484300"/>
                <a:ext cx="441677" cy="4416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98FB5180-3466-4DC7-BEE8-C1E99FF971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74" t="27353" r="58154" b="63893"/>
              <a:stretch>
                <a:fillRect/>
              </a:stretch>
            </p:blipFill>
            <p:spPr bwMode="auto">
              <a:xfrm rot="21114937">
                <a:off x="5564051" y="1363342"/>
                <a:ext cx="441677" cy="4416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7" name="Right Arrow 6">
              <a:extLst>
                <a:ext uri="{FF2B5EF4-FFF2-40B4-BE49-F238E27FC236}">
                  <a16:creationId xmlns:a16="http://schemas.microsoft.com/office/drawing/2014/main" id="{3D6FF445-D6DD-427D-B7C3-94678CFA32BC}"/>
                </a:ext>
              </a:extLst>
            </p:cNvPr>
            <p:cNvSpPr/>
            <p:nvPr/>
          </p:nvSpPr>
          <p:spPr>
            <a:xfrm>
              <a:off x="3538142" y="1076639"/>
              <a:ext cx="611678" cy="301004"/>
            </a:xfrm>
            <a:prstGeom prst="rightArrow">
              <a:avLst>
                <a:gd name="adj1" fmla="val 38914"/>
                <a:gd name="adj2" fmla="val 68508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8" name="Right Arrow 6">
              <a:extLst>
                <a:ext uri="{FF2B5EF4-FFF2-40B4-BE49-F238E27FC236}">
                  <a16:creationId xmlns:a16="http://schemas.microsoft.com/office/drawing/2014/main" id="{AB277ED4-0E84-47EA-AE84-809C9423DB43}"/>
                </a:ext>
              </a:extLst>
            </p:cNvPr>
            <p:cNvSpPr/>
            <p:nvPr/>
          </p:nvSpPr>
          <p:spPr>
            <a:xfrm>
              <a:off x="3538142" y="3153352"/>
              <a:ext cx="611678" cy="301004"/>
            </a:xfrm>
            <a:prstGeom prst="rightArrow">
              <a:avLst>
                <a:gd name="adj1" fmla="val 38914"/>
                <a:gd name="adj2" fmla="val 68508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F43ECEC4-C8F0-4B67-95BD-843B57BDD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74" t="27353" r="58154" b="63893"/>
            <a:stretch>
              <a:fillRect/>
            </a:stretch>
          </p:blipFill>
          <p:spPr bwMode="auto">
            <a:xfrm rot="18198770">
              <a:off x="4466226" y="3187252"/>
              <a:ext cx="441677" cy="441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Flecha: curvada hacia la izquierda 30">
              <a:extLst>
                <a:ext uri="{FF2B5EF4-FFF2-40B4-BE49-F238E27FC236}">
                  <a16:creationId xmlns:a16="http://schemas.microsoft.com/office/drawing/2014/main" id="{50A46458-1088-4F9C-A433-4339F0D1FC37}"/>
                </a:ext>
              </a:extLst>
            </p:cNvPr>
            <p:cNvSpPr/>
            <p:nvPr/>
          </p:nvSpPr>
          <p:spPr>
            <a:xfrm rot="18296509">
              <a:off x="9396615" y="1900578"/>
              <a:ext cx="480052" cy="1145464"/>
            </a:xfrm>
            <a:prstGeom prst="curved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70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0CBF636F-B9FF-4808-BE16-F112B644BA08}"/>
                </a:ext>
              </a:extLst>
            </p:cNvPr>
            <p:cNvGrpSpPr/>
            <p:nvPr/>
          </p:nvGrpSpPr>
          <p:grpSpPr>
            <a:xfrm>
              <a:off x="5478806" y="1260746"/>
              <a:ext cx="3572170" cy="2147344"/>
              <a:chOff x="5957941" y="1413689"/>
              <a:chExt cx="3572170" cy="2147344"/>
            </a:xfrm>
          </p:grpSpPr>
          <p:sp>
            <p:nvSpPr>
              <p:cNvPr id="33" name="Text Box 14">
                <a:extLst>
                  <a:ext uri="{FF2B5EF4-FFF2-40B4-BE49-F238E27FC236}">
                    <a16:creationId xmlns:a16="http://schemas.microsoft.com/office/drawing/2014/main" id="{FDD7395B-DC12-498F-B6FA-0DDA3796FA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57941" y="1433461"/>
                <a:ext cx="3572170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s-ES" altLang="es-ES" sz="1200" b="1" dirty="0" err="1"/>
                  <a:t>Specific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detection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of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glycosylated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ApoJ</a:t>
                </a:r>
                <a:endParaRPr lang="es-ES" altLang="es-ES" sz="1200" b="1" dirty="0"/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15DC1073-F62C-4A49-8847-F51F7039CDAE}"/>
                  </a:ext>
                </a:extLst>
              </p:cNvPr>
              <p:cNvSpPr txBox="1"/>
              <p:nvPr/>
            </p:nvSpPr>
            <p:spPr>
              <a:xfrm>
                <a:off x="5989962" y="3295365"/>
                <a:ext cx="229114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Novel </a:t>
                </a:r>
                <a:r>
                  <a:rPr lang="es-ES" sz="9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immunodetection</a:t>
                </a:r>
                <a:r>
                  <a:rPr 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9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assay</a:t>
                </a:r>
                <a:endParaRPr lang="es-ES" sz="9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ángulo: esquinas redondeadas 34">
                <a:extLst>
                  <a:ext uri="{FF2B5EF4-FFF2-40B4-BE49-F238E27FC236}">
                    <a16:creationId xmlns:a16="http://schemas.microsoft.com/office/drawing/2014/main" id="{C9783129-579A-49AE-9F2C-D558A493F109}"/>
                  </a:ext>
                </a:extLst>
              </p:cNvPr>
              <p:cNvSpPr/>
              <p:nvPr/>
            </p:nvSpPr>
            <p:spPr>
              <a:xfrm>
                <a:off x="6126296" y="1413689"/>
                <a:ext cx="3253906" cy="2147344"/>
              </a:xfrm>
              <a:prstGeom prst="roundRect">
                <a:avLst>
                  <a:gd name="adj" fmla="val 7622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6" name="Picture 20" descr="Resultado de imagen de elisa plate cartoon">
                <a:extLst>
                  <a:ext uri="{FF2B5EF4-FFF2-40B4-BE49-F238E27FC236}">
                    <a16:creationId xmlns:a16="http://schemas.microsoft.com/office/drawing/2014/main" id="{9FE1445D-A524-4E8F-B0C3-B7A056563C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2544" y="2525425"/>
                <a:ext cx="1045980" cy="822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Rectangle 14">
                <a:extLst>
                  <a:ext uri="{FF2B5EF4-FFF2-40B4-BE49-F238E27FC236}">
                    <a16:creationId xmlns:a16="http://schemas.microsoft.com/office/drawing/2014/main" id="{EDC4349A-99B1-493B-AFDE-6AED490F0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6813" y="3111105"/>
                <a:ext cx="140837" cy="87886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8" name="Line 15">
                <a:extLst>
                  <a:ext uri="{FF2B5EF4-FFF2-40B4-BE49-F238E27FC236}">
                    <a16:creationId xmlns:a16="http://schemas.microsoft.com/office/drawing/2014/main" id="{87A55C34-2998-4BE7-B84B-B08F760CCF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86813" y="1880461"/>
                <a:ext cx="549783" cy="122482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9" name="Line 16">
                <a:extLst>
                  <a:ext uri="{FF2B5EF4-FFF2-40B4-BE49-F238E27FC236}">
                    <a16:creationId xmlns:a16="http://schemas.microsoft.com/office/drawing/2014/main" id="{53C824E9-C6E0-4B6E-AD71-ADC20963C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27651" y="1880461"/>
                <a:ext cx="1431362" cy="123710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" name="Line 17">
                <a:extLst>
                  <a:ext uri="{FF2B5EF4-FFF2-40B4-BE49-F238E27FC236}">
                    <a16:creationId xmlns:a16="http://schemas.microsoft.com/office/drawing/2014/main" id="{09ECB882-76DE-4E7E-A126-630C0A5A8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46290" y="2716807"/>
                <a:ext cx="1416589" cy="482184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Line 18">
                <a:extLst>
                  <a:ext uri="{FF2B5EF4-FFF2-40B4-BE49-F238E27FC236}">
                    <a16:creationId xmlns:a16="http://schemas.microsoft.com/office/drawing/2014/main" id="{23D8572D-C9E3-42DD-BA2F-7B2C2CE81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96133" y="2716807"/>
                <a:ext cx="525657" cy="482184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42" name="Rectangle 19">
                <a:extLst>
                  <a:ext uri="{FF2B5EF4-FFF2-40B4-BE49-F238E27FC236}">
                    <a16:creationId xmlns:a16="http://schemas.microsoft.com/office/drawing/2014/main" id="{8D7488EE-C93D-42A0-8896-E51606C15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421" y="1873416"/>
                <a:ext cx="1027591" cy="83634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FCC55235-9338-4C7C-ACFC-E4CFDFCDD0A8}"/>
                  </a:ext>
                </a:extLst>
              </p:cNvPr>
              <p:cNvSpPr txBox="1"/>
              <p:nvPr/>
            </p:nvSpPr>
            <p:spPr>
              <a:xfrm>
                <a:off x="8036262" y="1849632"/>
                <a:ext cx="92275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ApoJ-Glyc</a:t>
                </a:r>
                <a:endParaRPr lang="es-ES" sz="9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id="{E0507372-FE84-437A-9D2A-8169A47E30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5289" t="7496" r="10091" b="5945"/>
              <a:stretch/>
            </p:blipFill>
            <p:spPr>
              <a:xfrm>
                <a:off x="7963431" y="2039955"/>
                <a:ext cx="582305" cy="659630"/>
              </a:xfrm>
              <a:prstGeom prst="rect">
                <a:avLst/>
              </a:prstGeom>
            </p:spPr>
          </p:pic>
        </p:grpSp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2D710C63-4CAC-4D63-AD53-0B609028E9E7}"/>
                </a:ext>
              </a:extLst>
            </p:cNvPr>
            <p:cNvGrpSpPr/>
            <p:nvPr/>
          </p:nvGrpSpPr>
          <p:grpSpPr>
            <a:xfrm>
              <a:off x="3732568" y="4176326"/>
              <a:ext cx="2606884" cy="2410687"/>
              <a:chOff x="9292424" y="3422667"/>
              <a:chExt cx="2606884" cy="2410687"/>
            </a:xfrm>
          </p:grpSpPr>
          <p:pic>
            <p:nvPicPr>
              <p:cNvPr id="63" name="Imagen 62">
                <a:extLst>
                  <a:ext uri="{FF2B5EF4-FFF2-40B4-BE49-F238E27FC236}">
                    <a16:creationId xmlns:a16="http://schemas.microsoft.com/office/drawing/2014/main" id="{322815E1-6373-46A9-9153-F3BC331E9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20448" y="3872986"/>
                <a:ext cx="2578860" cy="1960368"/>
              </a:xfrm>
              <a:prstGeom prst="rect">
                <a:avLst/>
              </a:prstGeom>
            </p:spPr>
          </p:pic>
          <p:sp>
            <p:nvSpPr>
              <p:cNvPr id="64" name="Text Box 14">
                <a:extLst>
                  <a:ext uri="{FF2B5EF4-FFF2-40B4-BE49-F238E27FC236}">
                    <a16:creationId xmlns:a16="http://schemas.microsoft.com/office/drawing/2014/main" id="{9E1AEEEA-15F2-4F94-AD3F-B4A62B0ED1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92424" y="3422667"/>
                <a:ext cx="247733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s-ES" altLang="es-ES" sz="1200" b="1" dirty="0" err="1"/>
                  <a:t>Recurrent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events</a:t>
                </a:r>
                <a:r>
                  <a:rPr lang="es-ES" altLang="es-ES" sz="1200" b="1" dirty="0"/>
                  <a:t> and </a:t>
                </a:r>
                <a:r>
                  <a:rPr lang="es-ES" altLang="es-ES" sz="1200" b="1" dirty="0" err="1"/>
                  <a:t>mortality</a:t>
                </a:r>
                <a:r>
                  <a:rPr lang="es-ES" altLang="es-ES" sz="1200" b="1" dirty="0"/>
                  <a:t> at 6-months </a:t>
                </a:r>
                <a:r>
                  <a:rPr lang="es-ES" altLang="es-ES" sz="1200" b="1" dirty="0" err="1"/>
                  <a:t>follow</a:t>
                </a:r>
                <a:r>
                  <a:rPr lang="es-ES" altLang="es-ES" sz="1200" b="1" dirty="0"/>
                  <a:t>-up</a:t>
                </a:r>
              </a:p>
            </p:txBody>
          </p:sp>
        </p:grpSp>
        <p:sp>
          <p:nvSpPr>
            <p:cNvPr id="66" name="Flecha: curvada hacia la izquierda 65">
              <a:extLst>
                <a:ext uri="{FF2B5EF4-FFF2-40B4-BE49-F238E27FC236}">
                  <a16:creationId xmlns:a16="http://schemas.microsoft.com/office/drawing/2014/main" id="{EBFA60D9-57D2-41C6-A171-F99D74BFB880}"/>
                </a:ext>
              </a:extLst>
            </p:cNvPr>
            <p:cNvSpPr/>
            <p:nvPr/>
          </p:nvSpPr>
          <p:spPr>
            <a:xfrm rot="4182022">
              <a:off x="9431382" y="5109599"/>
              <a:ext cx="480052" cy="1145464"/>
            </a:xfrm>
            <a:prstGeom prst="curved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700"/>
            </a:p>
          </p:txBody>
        </p:sp>
        <p:sp>
          <p:nvSpPr>
            <p:cNvPr id="68" name="Flecha: a la derecha 67">
              <a:extLst>
                <a:ext uri="{FF2B5EF4-FFF2-40B4-BE49-F238E27FC236}">
                  <a16:creationId xmlns:a16="http://schemas.microsoft.com/office/drawing/2014/main" id="{43327BE2-D95A-48C3-B958-20EE489E4182}"/>
                </a:ext>
              </a:extLst>
            </p:cNvPr>
            <p:cNvSpPr/>
            <p:nvPr/>
          </p:nvSpPr>
          <p:spPr>
            <a:xfrm flipH="1">
              <a:off x="6036348" y="5801757"/>
              <a:ext cx="555708" cy="27699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700"/>
            </a:p>
          </p:txBody>
        </p:sp>
      </p:grpSp>
    </p:spTree>
    <p:extLst>
      <p:ext uri="{BB962C8B-B14F-4D97-AF65-F5344CB8AC3E}">
        <p14:creationId xmlns:p14="http://schemas.microsoft.com/office/powerpoint/2010/main" val="815523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E3B789B-D906-4825-9DF6-1EA3BC3974CF}"/>
              </a:ext>
            </a:extLst>
          </p:cNvPr>
          <p:cNvGrpSpPr/>
          <p:nvPr/>
        </p:nvGrpSpPr>
        <p:grpSpPr>
          <a:xfrm>
            <a:off x="950805" y="161639"/>
            <a:ext cx="11052459" cy="5953170"/>
            <a:chOff x="950805" y="161639"/>
            <a:chExt cx="11052459" cy="5953170"/>
          </a:xfrm>
        </p:grpSpPr>
        <p:sp>
          <p:nvSpPr>
            <p:cNvPr id="173" name="Text Box 85">
              <a:extLst>
                <a:ext uri="{FF2B5EF4-FFF2-40B4-BE49-F238E27FC236}">
                  <a16:creationId xmlns:a16="http://schemas.microsoft.com/office/drawing/2014/main" id="{2484D4D0-1C08-4A25-9725-DF476FF1F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805" y="161639"/>
              <a:ext cx="108234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Figure 2</a:t>
              </a:r>
            </a:p>
          </p:txBody>
        </p:sp>
        <p:sp>
          <p:nvSpPr>
            <p:cNvPr id="166" name="CuadroTexto 174">
              <a:extLst>
                <a:ext uri="{FF2B5EF4-FFF2-40B4-BE49-F238E27FC236}">
                  <a16:creationId xmlns:a16="http://schemas.microsoft.com/office/drawing/2014/main" id="{5F9E784B-E07E-4D74-AAA5-83E54FAEA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9987" y="3429000"/>
              <a:ext cx="307327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normoxia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Non-</a:t>
              </a: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normoxia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hypoxia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Non-</a:t>
              </a: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hypoxia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simulated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ischaemia</a:t>
              </a:r>
              <a:endParaRPr lang="es-ES" altLang="es-ES" sz="10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000" b="1" dirty="0"/>
                <a:t>Non-</a:t>
              </a:r>
              <a:r>
                <a:rPr lang="es-ES" altLang="es-ES" sz="1000" b="1" dirty="0" err="1"/>
                <a:t>glycosylated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forms</a:t>
              </a:r>
              <a:r>
                <a:rPr lang="es-ES" altLang="es-ES" sz="1000" b="1" dirty="0"/>
                <a:t> in </a:t>
              </a:r>
              <a:r>
                <a:rPr lang="es-ES" altLang="es-ES" sz="1000" b="1" dirty="0" err="1"/>
                <a:t>simulated</a:t>
              </a:r>
              <a:r>
                <a:rPr lang="es-ES" altLang="es-ES" sz="1000" b="1" dirty="0"/>
                <a:t> </a:t>
              </a:r>
              <a:r>
                <a:rPr lang="es-ES" altLang="es-ES" sz="1000" b="1" dirty="0" err="1"/>
                <a:t>ischaemia</a:t>
              </a:r>
              <a:endParaRPr lang="es-ES" altLang="es-ES" sz="1000" b="1" dirty="0"/>
            </a:p>
          </p:txBody>
        </p:sp>
        <p:sp>
          <p:nvSpPr>
            <p:cNvPr id="167" name="Rectángulo 166">
              <a:extLst>
                <a:ext uri="{FF2B5EF4-FFF2-40B4-BE49-F238E27FC236}">
                  <a16:creationId xmlns:a16="http://schemas.microsoft.com/office/drawing/2014/main" id="{621366D8-AF87-431F-912A-B4DB5FB14A9C}"/>
                </a:ext>
              </a:extLst>
            </p:cNvPr>
            <p:cNvSpPr/>
            <p:nvPr/>
          </p:nvSpPr>
          <p:spPr bwMode="auto">
            <a:xfrm>
              <a:off x="8839112" y="3490912"/>
              <a:ext cx="144462" cy="1079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68" name="Rectángulo 167">
              <a:extLst>
                <a:ext uri="{FF2B5EF4-FFF2-40B4-BE49-F238E27FC236}">
                  <a16:creationId xmlns:a16="http://schemas.microsoft.com/office/drawing/2014/main" id="{FB0292E4-C65C-42BB-A10A-6149F01C8634}"/>
                </a:ext>
              </a:extLst>
            </p:cNvPr>
            <p:cNvSpPr/>
            <p:nvPr/>
          </p:nvSpPr>
          <p:spPr bwMode="auto">
            <a:xfrm>
              <a:off x="8839112" y="3643312"/>
              <a:ext cx="144462" cy="10795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69" name="Rectángulo 168">
              <a:extLst>
                <a:ext uri="{FF2B5EF4-FFF2-40B4-BE49-F238E27FC236}">
                  <a16:creationId xmlns:a16="http://schemas.microsoft.com/office/drawing/2014/main" id="{1B411192-5345-4091-B4BF-32E38FC57074}"/>
                </a:ext>
              </a:extLst>
            </p:cNvPr>
            <p:cNvSpPr/>
            <p:nvPr/>
          </p:nvSpPr>
          <p:spPr bwMode="auto">
            <a:xfrm>
              <a:off x="8839112" y="3803650"/>
              <a:ext cx="144462" cy="1095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70" name="Rectángulo 169">
              <a:extLst>
                <a:ext uri="{FF2B5EF4-FFF2-40B4-BE49-F238E27FC236}">
                  <a16:creationId xmlns:a16="http://schemas.microsoft.com/office/drawing/2014/main" id="{087F5AC1-DE80-4E50-89E6-276ECDCB7DE2}"/>
                </a:ext>
              </a:extLst>
            </p:cNvPr>
            <p:cNvSpPr/>
            <p:nvPr/>
          </p:nvSpPr>
          <p:spPr bwMode="auto">
            <a:xfrm>
              <a:off x="8839112" y="3960554"/>
              <a:ext cx="144462" cy="107950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71" name="Rectángulo 170">
              <a:extLst>
                <a:ext uri="{FF2B5EF4-FFF2-40B4-BE49-F238E27FC236}">
                  <a16:creationId xmlns:a16="http://schemas.microsoft.com/office/drawing/2014/main" id="{05840609-C1E3-482F-A53B-8C00D0C6171D}"/>
                </a:ext>
              </a:extLst>
            </p:cNvPr>
            <p:cNvSpPr/>
            <p:nvPr/>
          </p:nvSpPr>
          <p:spPr bwMode="auto">
            <a:xfrm>
              <a:off x="8839112" y="4112954"/>
              <a:ext cx="144462" cy="1079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72" name="Rectángulo 171">
              <a:extLst>
                <a:ext uri="{FF2B5EF4-FFF2-40B4-BE49-F238E27FC236}">
                  <a16:creationId xmlns:a16="http://schemas.microsoft.com/office/drawing/2014/main" id="{36E4DA09-FB27-41D4-A848-837B988CDDFA}"/>
                </a:ext>
              </a:extLst>
            </p:cNvPr>
            <p:cNvSpPr/>
            <p:nvPr/>
          </p:nvSpPr>
          <p:spPr bwMode="auto">
            <a:xfrm>
              <a:off x="8839112" y="4273292"/>
              <a:ext cx="144462" cy="109537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03" name="Text Box 85">
              <a:extLst>
                <a:ext uri="{FF2B5EF4-FFF2-40B4-BE49-F238E27FC236}">
                  <a16:creationId xmlns:a16="http://schemas.microsoft.com/office/drawing/2014/main" id="{27192542-8DAC-4B89-B598-0D2509069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199" y="789836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63" name="Text Box 85">
              <a:extLst>
                <a:ext uri="{FF2B5EF4-FFF2-40B4-BE49-F238E27FC236}">
                  <a16:creationId xmlns:a16="http://schemas.microsoft.com/office/drawing/2014/main" id="{F79DFFF8-E6E5-4922-9B64-DE3384C2B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058" y="3630004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4" name="Text Box 85">
              <a:extLst>
                <a:ext uri="{FF2B5EF4-FFF2-40B4-BE49-F238E27FC236}">
                  <a16:creationId xmlns:a16="http://schemas.microsoft.com/office/drawing/2014/main" id="{D3A03391-F6ED-4B07-BB34-27D8B34AC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8284" y="3630004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F634C79-F1A5-4A51-B4DE-F40709518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666" t="46104" r="57240" b="33495"/>
            <a:stretch/>
          </p:blipFill>
          <p:spPr>
            <a:xfrm>
              <a:off x="6193246" y="1425369"/>
              <a:ext cx="2449918" cy="13990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77" name="Rectángulo 176">
              <a:extLst>
                <a:ext uri="{FF2B5EF4-FFF2-40B4-BE49-F238E27FC236}">
                  <a16:creationId xmlns:a16="http://schemas.microsoft.com/office/drawing/2014/main" id="{8FB835FD-47EF-44B9-ACA8-7F262C52735E}"/>
                </a:ext>
              </a:extLst>
            </p:cNvPr>
            <p:cNvSpPr/>
            <p:nvPr/>
          </p:nvSpPr>
          <p:spPr>
            <a:xfrm>
              <a:off x="6123749" y="1216164"/>
              <a:ext cx="26687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Mw</a:t>
              </a:r>
              <a:r>
                <a:rPr lang="es-ES" sz="800" dirty="0">
                  <a:latin typeface="Arial" panose="020B0604020202020204" pitchFamily="34" charset="0"/>
                  <a:cs typeface="Arial" panose="020B0604020202020204" pitchFamily="34" charset="0"/>
                </a:rPr>
                <a:t>  Nx4h Hx4h Isch4h Nx4h  Hx4h Isch4h Pool</a:t>
              </a:r>
            </a:p>
          </p:txBody>
        </p:sp>
        <p:sp>
          <p:nvSpPr>
            <p:cNvPr id="179" name="Text Box 85">
              <a:extLst>
                <a:ext uri="{FF2B5EF4-FFF2-40B4-BE49-F238E27FC236}">
                  <a16:creationId xmlns:a16="http://schemas.microsoft.com/office/drawing/2014/main" id="{2FDCD041-E318-4E64-8773-C4ECCA4895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5712" y="784246"/>
              <a:ext cx="311745" cy="371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175" name="Grupo 174">
              <a:extLst>
                <a:ext uri="{FF2B5EF4-FFF2-40B4-BE49-F238E27FC236}">
                  <a16:creationId xmlns:a16="http://schemas.microsoft.com/office/drawing/2014/main" id="{57872A51-D0B8-4268-8018-C88A21C77136}"/>
                </a:ext>
              </a:extLst>
            </p:cNvPr>
            <p:cNvGrpSpPr/>
            <p:nvPr/>
          </p:nvGrpSpPr>
          <p:grpSpPr>
            <a:xfrm>
              <a:off x="1610477" y="945410"/>
              <a:ext cx="2436119" cy="2259421"/>
              <a:chOff x="779676" y="1097417"/>
              <a:chExt cx="2436119" cy="2259421"/>
            </a:xfrm>
          </p:grpSpPr>
          <p:grpSp>
            <p:nvGrpSpPr>
              <p:cNvPr id="193" name="Grupo 192">
                <a:extLst>
                  <a:ext uri="{FF2B5EF4-FFF2-40B4-BE49-F238E27FC236}">
                    <a16:creationId xmlns:a16="http://schemas.microsoft.com/office/drawing/2014/main" id="{7368993A-1463-4A44-8440-DA1CCACC72FA}"/>
                  </a:ext>
                </a:extLst>
              </p:cNvPr>
              <p:cNvGrpSpPr/>
              <p:nvPr/>
            </p:nvGrpSpPr>
            <p:grpSpPr>
              <a:xfrm>
                <a:off x="779676" y="1097417"/>
                <a:ext cx="2436119" cy="2259421"/>
                <a:chOff x="864216" y="3143933"/>
                <a:chExt cx="2436119" cy="2259421"/>
              </a:xfrm>
            </p:grpSpPr>
            <p:sp>
              <p:nvSpPr>
                <p:cNvPr id="219" name="Rectangle 331">
                  <a:extLst>
                    <a:ext uri="{FF2B5EF4-FFF2-40B4-BE49-F238E27FC236}">
                      <a16:creationId xmlns:a16="http://schemas.microsoft.com/office/drawing/2014/main" id="{F8C293D4-E816-4CF4-8A7F-AE5E6A695A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2067" y="3143933"/>
                  <a:ext cx="43281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900" b="1" i="1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P = 0.02</a:t>
                  </a:r>
                  <a:endParaRPr kumimoji="0" lang="es-ES" altLang="es-ES" sz="9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0" name="Line 440">
                  <a:extLst>
                    <a:ext uri="{FF2B5EF4-FFF2-40B4-BE49-F238E27FC236}">
                      <a16:creationId xmlns:a16="http://schemas.microsoft.com/office/drawing/2014/main" id="{9761AACA-6119-49C4-9F60-EE9419CE79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335" y="5196394"/>
                  <a:ext cx="20520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900"/>
                </a:p>
              </p:txBody>
            </p:sp>
            <p:sp>
              <p:nvSpPr>
                <p:cNvPr id="221" name="Rectangle 443">
                  <a:extLst>
                    <a:ext uri="{FF2B5EF4-FFF2-40B4-BE49-F238E27FC236}">
                      <a16:creationId xmlns:a16="http://schemas.microsoft.com/office/drawing/2014/main" id="{06DDD65C-5019-4779-BBE3-F81E4DB1C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2526" y="5249466"/>
                  <a:ext cx="16350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Nx</a:t>
                  </a:r>
                  <a:endPara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2" name="Rectangle 446">
                  <a:extLst>
                    <a:ext uri="{FF2B5EF4-FFF2-40B4-BE49-F238E27FC236}">
                      <a16:creationId xmlns:a16="http://schemas.microsoft.com/office/drawing/2014/main" id="{85697F59-4D47-4C9C-81B7-119283E0C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211" y="5249466"/>
                  <a:ext cx="16350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Hx</a:t>
                  </a:r>
                  <a:endPara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3" name="Rectangle 449">
                  <a:extLst>
                    <a:ext uri="{FF2B5EF4-FFF2-40B4-BE49-F238E27FC236}">
                      <a16:creationId xmlns:a16="http://schemas.microsoft.com/office/drawing/2014/main" id="{26E3BDF3-4945-4817-A685-7D4DA227C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2783" y="5249466"/>
                  <a:ext cx="254878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Isch</a:t>
                  </a:r>
                  <a:endPara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4" name="Rectangle 451">
                  <a:extLst>
                    <a:ext uri="{FF2B5EF4-FFF2-40B4-BE49-F238E27FC236}">
                      <a16:creationId xmlns:a16="http://schemas.microsoft.com/office/drawing/2014/main" id="{5356085D-1452-4757-990C-3FB4BA50F0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92906" y="4181084"/>
                  <a:ext cx="132728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ApoJ-Glyc</a:t>
                  </a:r>
                  <a:r>
                    <a:rPr kumimoji="0" lang="es-ES" altLang="es-ES" sz="12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(ng/ml)</a:t>
                  </a:r>
                  <a:endParaRPr kumimoji="0" lang="es-ES" altLang="es-ES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" name="Rectangle 479">
                  <a:extLst>
                    <a:ext uri="{FF2B5EF4-FFF2-40B4-BE49-F238E27FC236}">
                      <a16:creationId xmlns:a16="http://schemas.microsoft.com/office/drawing/2014/main" id="{48D4230E-A58B-43E6-8ACD-16E9493E3C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1084" y="4524884"/>
                  <a:ext cx="43281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900" b="1" i="1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P = 0.01</a:t>
                  </a:r>
                  <a:endParaRPr kumimoji="0" lang="es-ES" altLang="es-ES" sz="9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" name="Rectangle 483">
                  <a:extLst>
                    <a:ext uri="{FF2B5EF4-FFF2-40B4-BE49-F238E27FC236}">
                      <a16:creationId xmlns:a16="http://schemas.microsoft.com/office/drawing/2014/main" id="{E04371B8-879D-4390-B7A0-F1C78F830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8269" y="4213832"/>
                  <a:ext cx="43281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900" b="1" i="1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P = 0.02</a:t>
                  </a:r>
                  <a:endParaRPr kumimoji="0" lang="es-ES" altLang="es-ES" sz="9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227" name="Conector recto 226">
                  <a:extLst>
                    <a:ext uri="{FF2B5EF4-FFF2-40B4-BE49-F238E27FC236}">
                      <a16:creationId xmlns:a16="http://schemas.microsoft.com/office/drawing/2014/main" id="{AE599EFC-86AD-4859-AF19-1CA328190D58}"/>
                    </a:ext>
                  </a:extLst>
                </p:cNvPr>
                <p:cNvCxnSpPr/>
                <p:nvPr/>
              </p:nvCxnSpPr>
              <p:spPr>
                <a:xfrm>
                  <a:off x="1642637" y="3288306"/>
                  <a:ext cx="11916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" name="Line 5">
                <a:extLst>
                  <a:ext uri="{FF2B5EF4-FFF2-40B4-BE49-F238E27FC236}">
                    <a16:creationId xmlns:a16="http://schemas.microsoft.com/office/drawing/2014/main" id="{C043E324-C643-43F6-82FF-2855D3B87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77925" y="1322388"/>
                <a:ext cx="0" cy="182562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Line 6">
                <a:extLst>
                  <a:ext uri="{FF2B5EF4-FFF2-40B4-BE49-F238E27FC236}">
                    <a16:creationId xmlns:a16="http://schemas.microsoft.com/office/drawing/2014/main" id="{E648DAD6-BD8B-467C-B1A7-EF6FE8F02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9825" y="3148013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Rectangle 10">
                <a:extLst>
                  <a:ext uri="{FF2B5EF4-FFF2-40B4-BE49-F238E27FC236}">
                    <a16:creationId xmlns:a16="http://schemas.microsoft.com/office/drawing/2014/main" id="{B03DD9BB-5CC1-423A-91F0-5F7902259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050" y="3056255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Line 11">
                <a:extLst>
                  <a:ext uri="{FF2B5EF4-FFF2-40B4-BE49-F238E27FC236}">
                    <a16:creationId xmlns:a16="http://schemas.microsoft.com/office/drawing/2014/main" id="{D3B232C5-ED90-4C70-872F-DFAA7DD7EE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9825" y="284480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Rectangle 15">
                <a:extLst>
                  <a:ext uri="{FF2B5EF4-FFF2-40B4-BE49-F238E27FC236}">
                    <a16:creationId xmlns:a16="http://schemas.microsoft.com/office/drawing/2014/main" id="{B7949050-599E-4A00-927A-39AFAD9D3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050" y="2753043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Line 16">
                <a:extLst>
                  <a:ext uri="{FF2B5EF4-FFF2-40B4-BE49-F238E27FC236}">
                    <a16:creationId xmlns:a16="http://schemas.microsoft.com/office/drawing/2014/main" id="{43DDAD9C-B66F-49DF-84F3-D9567BC6A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9825" y="254000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Rectangle 20">
                <a:extLst>
                  <a:ext uri="{FF2B5EF4-FFF2-40B4-BE49-F238E27FC236}">
                    <a16:creationId xmlns:a16="http://schemas.microsoft.com/office/drawing/2014/main" id="{D4DEBEDD-BF98-4315-BD69-FB3002582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050" y="2448243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Line 21">
                <a:extLst>
                  <a:ext uri="{FF2B5EF4-FFF2-40B4-BE49-F238E27FC236}">
                    <a16:creationId xmlns:a16="http://schemas.microsoft.com/office/drawing/2014/main" id="{16830F21-D51A-4D34-8C4A-83C7DD896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9825" y="223520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Rectangle 25">
                <a:extLst>
                  <a:ext uri="{FF2B5EF4-FFF2-40B4-BE49-F238E27FC236}">
                    <a16:creationId xmlns:a16="http://schemas.microsoft.com/office/drawing/2014/main" id="{907DA42D-EA67-487D-B199-DF359EDF0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050" y="2143443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Line 26">
                <a:extLst>
                  <a:ext uri="{FF2B5EF4-FFF2-40B4-BE49-F238E27FC236}">
                    <a16:creationId xmlns:a16="http://schemas.microsoft.com/office/drawing/2014/main" id="{6565C675-B365-4F8B-A443-5159B1D32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9825" y="193198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Rectangle 30">
                <a:extLst>
                  <a:ext uri="{FF2B5EF4-FFF2-40B4-BE49-F238E27FC236}">
                    <a16:creationId xmlns:a16="http://schemas.microsoft.com/office/drawing/2014/main" id="{5E8F9C3C-8FFE-427B-B02B-EFB55BC04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050" y="1840230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Line 31">
                <a:extLst>
                  <a:ext uri="{FF2B5EF4-FFF2-40B4-BE49-F238E27FC236}">
                    <a16:creationId xmlns:a16="http://schemas.microsoft.com/office/drawing/2014/main" id="{B9B553F7-2449-4C67-BD56-6608E4BFD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9825" y="162718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Rectangle 35">
                <a:extLst>
                  <a:ext uri="{FF2B5EF4-FFF2-40B4-BE49-F238E27FC236}">
                    <a16:creationId xmlns:a16="http://schemas.microsoft.com/office/drawing/2014/main" id="{39F95EF4-CF2F-4B1E-B831-377E3AEA6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050" y="1535430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Line 36">
                <a:extLst>
                  <a:ext uri="{FF2B5EF4-FFF2-40B4-BE49-F238E27FC236}">
                    <a16:creationId xmlns:a16="http://schemas.microsoft.com/office/drawing/2014/main" id="{958B04AB-2139-4419-BA34-44D1677CD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9825" y="132238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" name="Rectangle 38">
                <a:extLst>
                  <a:ext uri="{FF2B5EF4-FFF2-40B4-BE49-F238E27FC236}">
                    <a16:creationId xmlns:a16="http://schemas.microsoft.com/office/drawing/2014/main" id="{348ACA5B-8928-4923-AB9B-55829C72C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050" y="1230630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Line 56">
                <a:extLst>
                  <a:ext uri="{FF2B5EF4-FFF2-40B4-BE49-F238E27FC236}">
                    <a16:creationId xmlns:a16="http://schemas.microsoft.com/office/drawing/2014/main" id="{AE9EA62B-DC5B-41FD-8FCB-47B3E1BC70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4794" y="1912938"/>
                <a:ext cx="0" cy="2555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" name="Line 57">
                <a:extLst>
                  <a:ext uri="{FF2B5EF4-FFF2-40B4-BE49-F238E27FC236}">
                    <a16:creationId xmlns:a16="http://schemas.microsoft.com/office/drawing/2014/main" id="{FD65DAE8-A3CD-4B42-B808-7FA95C5D32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5744" y="191293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" name="Rectangle 58">
                <a:extLst>
                  <a:ext uri="{FF2B5EF4-FFF2-40B4-BE49-F238E27FC236}">
                    <a16:creationId xmlns:a16="http://schemas.microsoft.com/office/drawing/2014/main" id="{42256D10-9FB5-42D7-A8A4-748159AE8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260" y="2168525"/>
                <a:ext cx="399480" cy="9794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endParaRPr lang="en-GB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Line 62">
                <a:extLst>
                  <a:ext uri="{FF2B5EF4-FFF2-40B4-BE49-F238E27FC236}">
                    <a16:creationId xmlns:a16="http://schemas.microsoft.com/office/drawing/2014/main" id="{07FDA656-CC86-4ECD-B48C-487486C750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5022" y="2930525"/>
                <a:ext cx="0" cy="1031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" name="Line 63">
                <a:extLst>
                  <a:ext uri="{FF2B5EF4-FFF2-40B4-BE49-F238E27FC236}">
                    <a16:creationId xmlns:a16="http://schemas.microsoft.com/office/drawing/2014/main" id="{4D6A4201-11F5-4F47-A30D-B0B871841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5972" y="293052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" name="Rectangle 64">
                <a:extLst>
                  <a:ext uri="{FF2B5EF4-FFF2-40B4-BE49-F238E27FC236}">
                    <a16:creationId xmlns:a16="http://schemas.microsoft.com/office/drawing/2014/main" id="{DE8AF286-28E0-426F-988F-FA5BE0105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076" y="3033713"/>
                <a:ext cx="399480" cy="1143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216" name="Line 68">
                <a:extLst>
                  <a:ext uri="{FF2B5EF4-FFF2-40B4-BE49-F238E27FC236}">
                    <a16:creationId xmlns:a16="http://schemas.microsoft.com/office/drawing/2014/main" id="{FE1432F2-DDDD-4481-97B8-6D1CE5302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8260" y="2759075"/>
                <a:ext cx="0" cy="1984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" name="Line 69">
                <a:extLst>
                  <a:ext uri="{FF2B5EF4-FFF2-40B4-BE49-F238E27FC236}">
                    <a16:creationId xmlns:a16="http://schemas.microsoft.com/office/drawing/2014/main" id="{E7F0F322-C7E6-4D6F-977E-AFF0B66A9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9210" y="275907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" name="Rectangle 70">
                <a:extLst>
                  <a:ext uri="{FF2B5EF4-FFF2-40B4-BE49-F238E27FC236}">
                    <a16:creationId xmlns:a16="http://schemas.microsoft.com/office/drawing/2014/main" id="{37D3391B-55B0-4AE1-BB5A-CA55F6D72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727" y="2957513"/>
                <a:ext cx="399480" cy="1905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76" name="Grupo 175">
              <a:extLst>
                <a:ext uri="{FF2B5EF4-FFF2-40B4-BE49-F238E27FC236}">
                  <a16:creationId xmlns:a16="http://schemas.microsoft.com/office/drawing/2014/main" id="{A840DAFD-680F-430F-A6C1-2AC0AAAA70C5}"/>
                </a:ext>
              </a:extLst>
            </p:cNvPr>
            <p:cNvGrpSpPr/>
            <p:nvPr/>
          </p:nvGrpSpPr>
          <p:grpSpPr>
            <a:xfrm>
              <a:off x="2373852" y="1384693"/>
              <a:ext cx="66675" cy="1143000"/>
              <a:chOff x="4714876" y="1536700"/>
              <a:chExt cx="66675" cy="1143000"/>
            </a:xfrm>
          </p:grpSpPr>
          <p:sp>
            <p:nvSpPr>
              <p:cNvPr id="189" name="Oval 136">
                <a:extLst>
                  <a:ext uri="{FF2B5EF4-FFF2-40B4-BE49-F238E27FC236}">
                    <a16:creationId xmlns:a16="http://schemas.microsoft.com/office/drawing/2014/main" id="{46287DA2-B63F-41B1-BE4A-962A144C3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4876" y="1536700"/>
                <a:ext cx="66675" cy="793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0" name="Oval 137">
                <a:extLst>
                  <a:ext uri="{FF2B5EF4-FFF2-40B4-BE49-F238E27FC236}">
                    <a16:creationId xmlns:a16="http://schemas.microsoft.com/office/drawing/2014/main" id="{1C006ECB-D6FD-4F67-A674-5FF57B190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4876" y="1879600"/>
                <a:ext cx="66675" cy="793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1" name="Oval 138">
                <a:extLst>
                  <a:ext uri="{FF2B5EF4-FFF2-40B4-BE49-F238E27FC236}">
                    <a16:creationId xmlns:a16="http://schemas.microsoft.com/office/drawing/2014/main" id="{97128EDC-F41E-4EB8-AAF2-D207F7D2F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4876" y="2600325"/>
                <a:ext cx="66675" cy="793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2" name="Oval 139">
                <a:extLst>
                  <a:ext uri="{FF2B5EF4-FFF2-40B4-BE49-F238E27FC236}">
                    <a16:creationId xmlns:a16="http://schemas.microsoft.com/office/drawing/2014/main" id="{054ACABC-418D-4E76-B1FA-C086323A4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4876" y="2478087"/>
                <a:ext cx="66675" cy="793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78" name="Grupo 177">
              <a:extLst>
                <a:ext uri="{FF2B5EF4-FFF2-40B4-BE49-F238E27FC236}">
                  <a16:creationId xmlns:a16="http://schemas.microsoft.com/office/drawing/2014/main" id="{64CAFA94-6C1B-4895-9B20-C3260A05196D}"/>
                </a:ext>
              </a:extLst>
            </p:cNvPr>
            <p:cNvGrpSpPr/>
            <p:nvPr/>
          </p:nvGrpSpPr>
          <p:grpSpPr>
            <a:xfrm>
              <a:off x="2994564" y="2514993"/>
              <a:ext cx="66675" cy="522288"/>
              <a:chOff x="5630863" y="2667000"/>
              <a:chExt cx="66675" cy="522288"/>
            </a:xfrm>
          </p:grpSpPr>
          <p:sp>
            <p:nvSpPr>
              <p:cNvPr id="185" name="Oval 140">
                <a:extLst>
                  <a:ext uri="{FF2B5EF4-FFF2-40B4-BE49-F238E27FC236}">
                    <a16:creationId xmlns:a16="http://schemas.microsoft.com/office/drawing/2014/main" id="{7E7433CD-B9F4-4D6E-98F2-7FE3889CA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0863" y="3111500"/>
                <a:ext cx="66675" cy="777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" name="Oval 141">
                <a:extLst>
                  <a:ext uri="{FF2B5EF4-FFF2-40B4-BE49-F238E27FC236}">
                    <a16:creationId xmlns:a16="http://schemas.microsoft.com/office/drawing/2014/main" id="{F01ACF6A-93D5-4E0F-99E0-D75648F7A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0863" y="2667000"/>
                <a:ext cx="66675" cy="79375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" name="Oval 142">
                <a:extLst>
                  <a:ext uri="{FF2B5EF4-FFF2-40B4-BE49-F238E27FC236}">
                    <a16:creationId xmlns:a16="http://schemas.microsoft.com/office/drawing/2014/main" id="{687B993B-C8E9-459C-8F15-7E950533E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0863" y="3111500"/>
                <a:ext cx="66675" cy="777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8" name="Oval 143">
                <a:extLst>
                  <a:ext uri="{FF2B5EF4-FFF2-40B4-BE49-F238E27FC236}">
                    <a16:creationId xmlns:a16="http://schemas.microsoft.com/office/drawing/2014/main" id="{8F95F5DB-9EB9-4825-B271-9A2AF5946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0863" y="3111500"/>
                <a:ext cx="66675" cy="7778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80" name="Grupo 179">
              <a:extLst>
                <a:ext uri="{FF2B5EF4-FFF2-40B4-BE49-F238E27FC236}">
                  <a16:creationId xmlns:a16="http://schemas.microsoft.com/office/drawing/2014/main" id="{48EA015F-CED7-42D9-B446-4E2524FE1A6C}"/>
                </a:ext>
              </a:extLst>
            </p:cNvPr>
            <p:cNvGrpSpPr/>
            <p:nvPr/>
          </p:nvGrpSpPr>
          <p:grpSpPr>
            <a:xfrm>
              <a:off x="3597814" y="2172093"/>
              <a:ext cx="66675" cy="865188"/>
              <a:chOff x="6548438" y="2324100"/>
              <a:chExt cx="66675" cy="865188"/>
            </a:xfrm>
          </p:grpSpPr>
          <p:sp>
            <p:nvSpPr>
              <p:cNvPr id="181" name="Oval 144">
                <a:extLst>
                  <a:ext uri="{FF2B5EF4-FFF2-40B4-BE49-F238E27FC236}">
                    <a16:creationId xmlns:a16="http://schemas.microsoft.com/office/drawing/2014/main" id="{B0F49DE7-CC9D-4369-877F-F6CF57E50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8" y="3111500"/>
                <a:ext cx="66675" cy="777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" name="Oval 145">
                <a:extLst>
                  <a:ext uri="{FF2B5EF4-FFF2-40B4-BE49-F238E27FC236}">
                    <a16:creationId xmlns:a16="http://schemas.microsoft.com/office/drawing/2014/main" id="{EE324A42-4577-41F9-827C-60E3C190D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8" y="3111500"/>
                <a:ext cx="66675" cy="777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" name="Oval 146">
                <a:extLst>
                  <a:ext uri="{FF2B5EF4-FFF2-40B4-BE49-F238E27FC236}">
                    <a16:creationId xmlns:a16="http://schemas.microsoft.com/office/drawing/2014/main" id="{9123AE2E-817D-467E-BE46-5A16966C6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8" y="3111500"/>
                <a:ext cx="66675" cy="777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Oval 147">
                <a:extLst>
                  <a:ext uri="{FF2B5EF4-FFF2-40B4-BE49-F238E27FC236}">
                    <a16:creationId xmlns:a16="http://schemas.microsoft.com/office/drawing/2014/main" id="{1B930C17-DB77-42BA-8FA7-74BF8C1FD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8" y="2324100"/>
                <a:ext cx="66675" cy="7937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29" name="Rectangle 331">
              <a:extLst>
                <a:ext uri="{FF2B5EF4-FFF2-40B4-BE49-F238E27FC236}">
                  <a16:creationId xmlns:a16="http://schemas.microsoft.com/office/drawing/2014/main" id="{816EA2CF-E2A4-45D9-AE11-14751DC0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541" y="3883901"/>
              <a:ext cx="49693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0.059</a:t>
              </a:r>
              <a:endParaRPr kumimoji="0" lang="es-ES" altLang="es-ES" sz="9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30" name="Conector recto 229">
              <a:extLst>
                <a:ext uri="{FF2B5EF4-FFF2-40B4-BE49-F238E27FC236}">
                  <a16:creationId xmlns:a16="http://schemas.microsoft.com/office/drawing/2014/main" id="{78F203B6-4096-436A-8692-98E895E2F6DB}"/>
                </a:ext>
              </a:extLst>
            </p:cNvPr>
            <p:cNvCxnSpPr/>
            <p:nvPr/>
          </p:nvCxnSpPr>
          <p:spPr>
            <a:xfrm>
              <a:off x="2460171" y="4028274"/>
              <a:ext cx="119167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Rectangle 331">
              <a:extLst>
                <a:ext uri="{FF2B5EF4-FFF2-40B4-BE49-F238E27FC236}">
                  <a16:creationId xmlns:a16="http://schemas.microsoft.com/office/drawing/2014/main" id="{97BD9BBB-D16F-46D2-ADC8-2C6AFC4BE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9069" y="4705945"/>
              <a:ext cx="8455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vs </a:t>
              </a:r>
              <a:r>
                <a:rPr kumimoji="0" lang="es-ES" altLang="es-ES" sz="900" b="1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Nx</a:t>
              </a:r>
              <a:endParaRPr kumimoji="0" lang="es-ES" altLang="es-ES" sz="9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32" name="Grupo 231">
              <a:extLst>
                <a:ext uri="{FF2B5EF4-FFF2-40B4-BE49-F238E27FC236}">
                  <a16:creationId xmlns:a16="http://schemas.microsoft.com/office/drawing/2014/main" id="{ECAA3444-D5F8-4282-9707-0244137A369F}"/>
                </a:ext>
              </a:extLst>
            </p:cNvPr>
            <p:cNvGrpSpPr/>
            <p:nvPr/>
          </p:nvGrpSpPr>
          <p:grpSpPr>
            <a:xfrm>
              <a:off x="1338330" y="3889577"/>
              <a:ext cx="2724991" cy="2190520"/>
              <a:chOff x="1034844" y="2868524"/>
              <a:chExt cx="2724991" cy="2190520"/>
            </a:xfrm>
          </p:grpSpPr>
          <p:sp>
            <p:nvSpPr>
              <p:cNvPr id="233" name="Line 240">
                <a:extLst>
                  <a:ext uri="{FF2B5EF4-FFF2-40B4-BE49-F238E27FC236}">
                    <a16:creationId xmlns:a16="http://schemas.microsoft.com/office/drawing/2014/main" id="{FA63E3E6-40A4-40FC-ADCC-E9A911C17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1325" y="3016250"/>
                <a:ext cx="0" cy="18351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" name="Line 241">
                <a:extLst>
                  <a:ext uri="{FF2B5EF4-FFF2-40B4-BE49-F238E27FC236}">
                    <a16:creationId xmlns:a16="http://schemas.microsoft.com/office/drawing/2014/main" id="{67ECD457-E391-4A73-BDD9-38E033166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485140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Rectangle 245">
                <a:extLst>
                  <a:ext uri="{FF2B5EF4-FFF2-40B4-BE49-F238E27FC236}">
                    <a16:creationId xmlns:a16="http://schemas.microsoft.com/office/drawing/2014/main" id="{96338043-BE0E-44E1-82DE-14FCFEA6C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343" y="4765675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Line 246">
                <a:extLst>
                  <a:ext uri="{FF2B5EF4-FFF2-40B4-BE49-F238E27FC236}">
                    <a16:creationId xmlns:a16="http://schemas.microsoft.com/office/drawing/2014/main" id="{5E8C06F2-2BD6-4C72-9898-C7589B83F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464978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" name="Rectangle 250">
                <a:extLst>
                  <a:ext uri="{FF2B5EF4-FFF2-40B4-BE49-F238E27FC236}">
                    <a16:creationId xmlns:a16="http://schemas.microsoft.com/office/drawing/2014/main" id="{80667476-D5D5-4DED-8312-CEB0DB077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4565650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0.2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Line 251">
                <a:extLst>
                  <a:ext uri="{FF2B5EF4-FFF2-40B4-BE49-F238E27FC236}">
                    <a16:creationId xmlns:a16="http://schemas.microsoft.com/office/drawing/2014/main" id="{325959C5-8614-431F-BF50-C2138E892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444023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Rectangle 255">
                <a:extLst>
                  <a:ext uri="{FF2B5EF4-FFF2-40B4-BE49-F238E27FC236}">
                    <a16:creationId xmlns:a16="http://schemas.microsoft.com/office/drawing/2014/main" id="{58740B39-F762-4D1E-9539-50862C712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4354513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0.4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0" name="Line 256">
                <a:extLst>
                  <a:ext uri="{FF2B5EF4-FFF2-40B4-BE49-F238E27FC236}">
                    <a16:creationId xmlns:a16="http://schemas.microsoft.com/office/drawing/2014/main" id="{65588BED-3CA7-40BE-96F0-C59B320FDF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4240213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Rectangle 260">
                <a:extLst>
                  <a:ext uri="{FF2B5EF4-FFF2-40B4-BE49-F238E27FC236}">
                    <a16:creationId xmlns:a16="http://schemas.microsoft.com/office/drawing/2014/main" id="{3A51C081-989F-4C80-B4B0-98070B735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4154488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0.6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Line 261">
                <a:extLst>
                  <a:ext uri="{FF2B5EF4-FFF2-40B4-BE49-F238E27FC236}">
                    <a16:creationId xmlns:a16="http://schemas.microsoft.com/office/drawing/2014/main" id="{8ADC0573-F535-42FE-BBD1-AE22CBA83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403860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" name="Rectangle 265">
                <a:extLst>
                  <a:ext uri="{FF2B5EF4-FFF2-40B4-BE49-F238E27FC236}">
                    <a16:creationId xmlns:a16="http://schemas.microsoft.com/office/drawing/2014/main" id="{82DA0194-CF42-41D5-970D-647DE3631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3952875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0.8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4" name="Line 266">
                <a:extLst>
                  <a:ext uri="{FF2B5EF4-FFF2-40B4-BE49-F238E27FC236}">
                    <a16:creationId xmlns:a16="http://schemas.microsoft.com/office/drawing/2014/main" id="{B1CFC728-8FFC-42F1-9AE8-BBEF55D5F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382905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Rectangle 270">
                <a:extLst>
                  <a:ext uri="{FF2B5EF4-FFF2-40B4-BE49-F238E27FC236}">
                    <a16:creationId xmlns:a16="http://schemas.microsoft.com/office/drawing/2014/main" id="{6E9FDF86-3ADC-402B-A104-8721942AF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3743325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6" name="Line 271">
                <a:extLst>
                  <a:ext uri="{FF2B5EF4-FFF2-40B4-BE49-F238E27FC236}">
                    <a16:creationId xmlns:a16="http://schemas.microsoft.com/office/drawing/2014/main" id="{290E09E2-C9FB-403B-A690-B531F7005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362743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Rectangle 275">
                <a:extLst>
                  <a:ext uri="{FF2B5EF4-FFF2-40B4-BE49-F238E27FC236}">
                    <a16:creationId xmlns:a16="http://schemas.microsoft.com/office/drawing/2014/main" id="{D99D59D0-328A-48FA-9E10-0EFF9E50C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3541713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1.2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8" name="Line 276">
                <a:extLst>
                  <a:ext uri="{FF2B5EF4-FFF2-40B4-BE49-F238E27FC236}">
                    <a16:creationId xmlns:a16="http://schemas.microsoft.com/office/drawing/2014/main" id="{14E25E54-BE99-45D7-97AB-6C3619D3C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3427413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Rectangle 280">
                <a:extLst>
                  <a:ext uri="{FF2B5EF4-FFF2-40B4-BE49-F238E27FC236}">
                    <a16:creationId xmlns:a16="http://schemas.microsoft.com/office/drawing/2014/main" id="{8F3B33F6-3DB7-4844-A9B3-98A6E647D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3341688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1.4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Line 281">
                <a:extLst>
                  <a:ext uri="{FF2B5EF4-FFF2-40B4-BE49-F238E27FC236}">
                    <a16:creationId xmlns:a16="http://schemas.microsoft.com/office/drawing/2014/main" id="{BF83B88F-19A3-451E-9F35-AB5695173C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321627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Rectangle 285">
                <a:extLst>
                  <a:ext uri="{FF2B5EF4-FFF2-40B4-BE49-F238E27FC236}">
                    <a16:creationId xmlns:a16="http://schemas.microsoft.com/office/drawing/2014/main" id="{DB085BE2-BFE8-4285-960E-D5B3A1D13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3132138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1.6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2" name="Line 286">
                <a:extLst>
                  <a:ext uri="{FF2B5EF4-FFF2-40B4-BE49-F238E27FC236}">
                    <a16:creationId xmlns:a16="http://schemas.microsoft.com/office/drawing/2014/main" id="{E280628B-6EF6-4B8E-8838-410085C194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3225" y="301625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" name="Rectangle 288">
                <a:extLst>
                  <a:ext uri="{FF2B5EF4-FFF2-40B4-BE49-F238E27FC236}">
                    <a16:creationId xmlns:a16="http://schemas.microsoft.com/office/drawing/2014/main" id="{DFAAA39E-7D80-43E9-80C7-993C2FA16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103" y="2930525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1.8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4" name="Line 306">
                <a:extLst>
                  <a:ext uri="{FF2B5EF4-FFF2-40B4-BE49-F238E27FC236}">
                    <a16:creationId xmlns:a16="http://schemas.microsoft.com/office/drawing/2014/main" id="{A5989125-827E-4A0F-92F9-7ACE3E35D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6773" y="3322638"/>
                <a:ext cx="0" cy="2286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Line 307">
                <a:extLst>
                  <a:ext uri="{FF2B5EF4-FFF2-40B4-BE49-F238E27FC236}">
                    <a16:creationId xmlns:a16="http://schemas.microsoft.com/office/drawing/2014/main" id="{4C6708A7-10EA-4D90-86F6-6005694EE9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723" y="332263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" name="Rectangle 308">
                <a:extLst>
                  <a:ext uri="{FF2B5EF4-FFF2-40B4-BE49-F238E27FC236}">
                    <a16:creationId xmlns:a16="http://schemas.microsoft.com/office/drawing/2014/main" id="{66350858-4450-43C1-BB9D-544946827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8646" y="3551238"/>
                <a:ext cx="474666" cy="130016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endParaRPr lang="en-GB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7" name="Line 312">
                <a:extLst>
                  <a:ext uri="{FF2B5EF4-FFF2-40B4-BE49-F238E27FC236}">
                    <a16:creationId xmlns:a16="http://schemas.microsoft.com/office/drawing/2014/main" id="{56F65ABC-CC4C-4C3E-9F3A-6EA2DC3E6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580" y="3838575"/>
                <a:ext cx="0" cy="1143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" name="Line 313">
                <a:extLst>
                  <a:ext uri="{FF2B5EF4-FFF2-40B4-BE49-F238E27FC236}">
                    <a16:creationId xmlns:a16="http://schemas.microsoft.com/office/drawing/2014/main" id="{64D697F9-4B35-445F-8606-AEA68EC4C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6530" y="383857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Rectangle 314">
                <a:extLst>
                  <a:ext uri="{FF2B5EF4-FFF2-40B4-BE49-F238E27FC236}">
                    <a16:creationId xmlns:a16="http://schemas.microsoft.com/office/drawing/2014/main" id="{1801D466-1228-4D16-8505-C220E6CB2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041" y="3952875"/>
                <a:ext cx="474666" cy="89852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sp>
            <p:nvSpPr>
              <p:cNvPr id="260" name="Line 318">
                <a:extLst>
                  <a:ext uri="{FF2B5EF4-FFF2-40B4-BE49-F238E27FC236}">
                    <a16:creationId xmlns:a16="http://schemas.microsoft.com/office/drawing/2014/main" id="{BA50B07D-1447-48BE-8E7C-DB46244662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8355" y="4114800"/>
                <a:ext cx="0" cy="571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" name="Line 319">
                <a:extLst>
                  <a:ext uri="{FF2B5EF4-FFF2-40B4-BE49-F238E27FC236}">
                    <a16:creationId xmlns:a16="http://schemas.microsoft.com/office/drawing/2014/main" id="{12F5B297-F9BB-44A1-91BC-48EFE313A1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9305" y="411480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2" name="Rectangle 320">
                <a:extLst>
                  <a:ext uri="{FF2B5EF4-FFF2-40B4-BE49-F238E27FC236}">
                    <a16:creationId xmlns:a16="http://schemas.microsoft.com/office/drawing/2014/main" id="{093B88F1-59C0-4B35-A550-12FAD15F7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0229" y="4171950"/>
                <a:ext cx="474666" cy="6794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63" name="Grupo 262">
                <a:extLst>
                  <a:ext uri="{FF2B5EF4-FFF2-40B4-BE49-F238E27FC236}">
                    <a16:creationId xmlns:a16="http://schemas.microsoft.com/office/drawing/2014/main" id="{2012A5C8-0916-4C13-BBA9-11AE9857A61C}"/>
                  </a:ext>
                </a:extLst>
              </p:cNvPr>
              <p:cNvGrpSpPr/>
              <p:nvPr/>
            </p:nvGrpSpPr>
            <p:grpSpPr>
              <a:xfrm>
                <a:off x="2079626" y="3116263"/>
                <a:ext cx="66675" cy="841375"/>
                <a:chOff x="6042026" y="3116263"/>
                <a:chExt cx="66675" cy="841375"/>
              </a:xfrm>
            </p:grpSpPr>
            <p:sp>
              <p:nvSpPr>
                <p:cNvPr id="278" name="Oval 395">
                  <a:extLst>
                    <a:ext uri="{FF2B5EF4-FFF2-40B4-BE49-F238E27FC236}">
                      <a16:creationId xmlns:a16="http://schemas.microsoft.com/office/drawing/2014/main" id="{93318149-79C5-4287-881A-2B06020CD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2026" y="38909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9" name="Oval 396">
                  <a:extLst>
                    <a:ext uri="{FF2B5EF4-FFF2-40B4-BE49-F238E27FC236}">
                      <a16:creationId xmlns:a16="http://schemas.microsoft.com/office/drawing/2014/main" id="{E52DDFBB-6545-47AC-A063-AFB66ABE30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2026" y="353695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0" name="Oval 397">
                  <a:extLst>
                    <a:ext uri="{FF2B5EF4-FFF2-40B4-BE49-F238E27FC236}">
                      <a16:creationId xmlns:a16="http://schemas.microsoft.com/office/drawing/2014/main" id="{5F81CD22-6456-4882-9E36-F8D92BEB8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2026" y="31162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4" name="Grupo 263">
                <a:extLst>
                  <a:ext uri="{FF2B5EF4-FFF2-40B4-BE49-F238E27FC236}">
                    <a16:creationId xmlns:a16="http://schemas.microsoft.com/office/drawing/2014/main" id="{BB68B7A0-006F-4A73-9AD8-EFA37B3B1C09}"/>
                  </a:ext>
                </a:extLst>
              </p:cNvPr>
              <p:cNvGrpSpPr/>
              <p:nvPr/>
            </p:nvGrpSpPr>
            <p:grpSpPr>
              <a:xfrm>
                <a:off x="2706053" y="3709988"/>
                <a:ext cx="66675" cy="420688"/>
                <a:chOff x="6958013" y="3709988"/>
                <a:chExt cx="66675" cy="420688"/>
              </a:xfrm>
            </p:grpSpPr>
            <p:sp>
              <p:nvSpPr>
                <p:cNvPr id="275" name="Oval 398">
                  <a:extLst>
                    <a:ext uri="{FF2B5EF4-FFF2-40B4-BE49-F238E27FC236}">
                      <a16:creationId xmlns:a16="http://schemas.microsoft.com/office/drawing/2014/main" id="{EA9747CD-ED37-49D0-B086-5298C32FD8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8013" y="396716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6" name="Oval 399">
                  <a:extLst>
                    <a:ext uri="{FF2B5EF4-FFF2-40B4-BE49-F238E27FC236}">
                      <a16:creationId xmlns:a16="http://schemas.microsoft.com/office/drawing/2014/main" id="{10D8240D-29D3-495E-932E-D7DA56A2FC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8013" y="370998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7" name="Oval 400">
                  <a:extLst>
                    <a:ext uri="{FF2B5EF4-FFF2-40B4-BE49-F238E27FC236}">
                      <a16:creationId xmlns:a16="http://schemas.microsoft.com/office/drawing/2014/main" id="{F62854B3-C56F-4AE8-8F7F-0B8B6540C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8013" y="4062413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5" name="Grupo 264">
                <a:extLst>
                  <a:ext uri="{FF2B5EF4-FFF2-40B4-BE49-F238E27FC236}">
                    <a16:creationId xmlns:a16="http://schemas.microsoft.com/office/drawing/2014/main" id="{1B707EDD-CA09-4082-9748-2AAB3A0FEAB9}"/>
                  </a:ext>
                </a:extLst>
              </p:cNvPr>
              <p:cNvGrpSpPr/>
              <p:nvPr/>
            </p:nvGrpSpPr>
            <p:grpSpPr>
              <a:xfrm>
                <a:off x="3311208" y="4033838"/>
                <a:ext cx="66675" cy="249237"/>
                <a:chOff x="7875588" y="4033838"/>
                <a:chExt cx="66675" cy="249237"/>
              </a:xfrm>
            </p:grpSpPr>
            <p:sp>
              <p:nvSpPr>
                <p:cNvPr id="272" name="Oval 401">
                  <a:extLst>
                    <a:ext uri="{FF2B5EF4-FFF2-40B4-BE49-F238E27FC236}">
                      <a16:creationId xmlns:a16="http://schemas.microsoft.com/office/drawing/2014/main" id="{94F490CE-7CC6-45B2-8821-EA77AD6EDC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75588" y="4033838"/>
                  <a:ext cx="66675" cy="6826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3" name="Oval 402">
                  <a:extLst>
                    <a:ext uri="{FF2B5EF4-FFF2-40B4-BE49-F238E27FC236}">
                      <a16:creationId xmlns:a16="http://schemas.microsoft.com/office/drawing/2014/main" id="{F6D7BB90-A57E-4647-943D-C2A0B25EB0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75588" y="4216400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4" name="Oval 403">
                  <a:extLst>
                    <a:ext uri="{FF2B5EF4-FFF2-40B4-BE49-F238E27FC236}">
                      <a16:creationId xmlns:a16="http://schemas.microsoft.com/office/drawing/2014/main" id="{29CF5DAA-971E-4250-BEDB-A56A9A013B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75588" y="4168775"/>
                  <a:ext cx="66675" cy="6667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6" name="Grupo 265">
                <a:extLst>
                  <a:ext uri="{FF2B5EF4-FFF2-40B4-BE49-F238E27FC236}">
                    <a16:creationId xmlns:a16="http://schemas.microsoft.com/office/drawing/2014/main" id="{A567D276-7CD0-4BE6-A01E-6F3E1592D7FB}"/>
                  </a:ext>
                </a:extLst>
              </p:cNvPr>
              <p:cNvGrpSpPr/>
              <p:nvPr/>
            </p:nvGrpSpPr>
            <p:grpSpPr>
              <a:xfrm>
                <a:off x="1034844" y="2868524"/>
                <a:ext cx="2724991" cy="2190520"/>
                <a:chOff x="4516388" y="285091"/>
                <a:chExt cx="2724991" cy="2190520"/>
              </a:xfrm>
            </p:grpSpPr>
            <p:sp>
              <p:nvSpPr>
                <p:cNvPr id="267" name="Rectangle 553">
                  <a:extLst>
                    <a:ext uri="{FF2B5EF4-FFF2-40B4-BE49-F238E27FC236}">
                      <a16:creationId xmlns:a16="http://schemas.microsoft.com/office/drawing/2014/main" id="{B8417BA6-3F17-4E91-A9BA-27A057BFC1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632146" y="1169333"/>
                  <a:ext cx="213781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Total </a:t>
                  </a:r>
                  <a:r>
                    <a:rPr kumimoji="0" lang="es-ES" altLang="es-ES" sz="12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Apo</a:t>
                  </a:r>
                  <a:r>
                    <a:rPr lang="es-ES" altLang="es-ES" sz="1200" b="1" dirty="0" err="1">
                      <a:solidFill>
                        <a:srgbClr val="000000"/>
                      </a:solidFill>
                    </a:rPr>
                    <a:t>J</a:t>
                  </a:r>
                  <a:r>
                    <a:rPr lang="es-ES" altLang="es-ES" sz="1200" b="1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s-ES" altLang="es-ES" sz="1200" b="1" dirty="0" err="1">
                      <a:solidFill>
                        <a:srgbClr val="000000"/>
                      </a:solidFill>
                    </a:rPr>
                    <a:t>intensity</a:t>
                  </a:r>
                  <a:endParaRPr lang="es-ES" altLang="es-ES" sz="1200" b="1" dirty="0">
                    <a:solidFill>
                      <a:srgbClr val="000000"/>
                    </a:solidFill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(AUx10</a:t>
                  </a:r>
                  <a:r>
                    <a:rPr kumimoji="0" lang="es-ES" altLang="es-ES" sz="1200" b="1" i="0" u="none" strike="noStrike" cap="none" normalizeH="0" baseline="3000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7</a:t>
                  </a:r>
                  <a:r>
                    <a:rPr kumimoji="0" lang="es-ES" altLang="es-ES" sz="1200" b="1" i="0" u="none" strike="noStrike" cap="none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)</a:t>
                  </a:r>
                  <a:endParaRPr kumimoji="0" lang="es-ES" altLang="es-ES" sz="1200" b="1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8" name="Line 440">
                  <a:extLst>
                    <a:ext uri="{FF2B5EF4-FFF2-40B4-BE49-F238E27FC236}">
                      <a16:creationId xmlns:a16="http://schemas.microsoft.com/office/drawing/2014/main" id="{9746A4CB-C4AD-402B-8D31-0F294A69FA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89379" y="2268651"/>
                  <a:ext cx="20520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900"/>
                </a:p>
              </p:txBody>
            </p:sp>
            <p:sp>
              <p:nvSpPr>
                <p:cNvPr id="269" name="Rectangle 443">
                  <a:extLst>
                    <a:ext uri="{FF2B5EF4-FFF2-40B4-BE49-F238E27FC236}">
                      <a16:creationId xmlns:a16="http://schemas.microsoft.com/office/drawing/2014/main" id="{DF6E3DA2-F673-486B-828A-87D0D66E25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3570" y="2321723"/>
                  <a:ext cx="16350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Nx</a:t>
                  </a:r>
                  <a:endPara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" name="Rectangle 446">
                  <a:extLst>
                    <a:ext uri="{FF2B5EF4-FFF2-40B4-BE49-F238E27FC236}">
                      <a16:creationId xmlns:a16="http://schemas.microsoft.com/office/drawing/2014/main" id="{D77D96C2-5C65-49FD-8256-E71AD9C84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7255" y="2321723"/>
                  <a:ext cx="16350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Hx</a:t>
                  </a:r>
                  <a:endPara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" name="Rectangle 449">
                  <a:extLst>
                    <a:ext uri="{FF2B5EF4-FFF2-40B4-BE49-F238E27FC236}">
                      <a16:creationId xmlns:a16="http://schemas.microsoft.com/office/drawing/2014/main" id="{DD84EBE9-A3A8-4327-A4DF-0E62D99A3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03827" y="2321723"/>
                  <a:ext cx="254878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Isch</a:t>
                  </a:r>
                  <a:endPara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82" name="Line 289">
              <a:extLst>
                <a:ext uri="{FF2B5EF4-FFF2-40B4-BE49-F238E27FC236}">
                  <a16:creationId xmlns:a16="http://schemas.microsoft.com/office/drawing/2014/main" id="{9F45A959-9087-44AC-9181-319BF9BCE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1885" y="5865981"/>
              <a:ext cx="27000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3" name="Rectangle 553">
              <a:extLst>
                <a:ext uri="{FF2B5EF4-FFF2-40B4-BE49-F238E27FC236}">
                  <a16:creationId xmlns:a16="http://schemas.microsoft.com/office/drawing/2014/main" id="{DEDC21CB-FF38-4AA5-AEA6-96EF0B529D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85803" y="4843426"/>
              <a:ext cx="150598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Apo</a:t>
              </a:r>
              <a:r>
                <a:rPr lang="es-ES" altLang="es-ES" sz="1200" b="1" dirty="0" err="1">
                  <a:solidFill>
                    <a:srgbClr val="000000"/>
                  </a:solidFill>
                </a:rPr>
                <a:t>J</a:t>
              </a:r>
              <a:r>
                <a:rPr lang="es-ES" altLang="es-ES" sz="1200" b="1" dirty="0">
                  <a:solidFill>
                    <a:srgbClr val="000000"/>
                  </a:solidFill>
                </a:rPr>
                <a:t> </a:t>
              </a: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(AUx10</a:t>
              </a:r>
              <a:r>
                <a:rPr kumimoji="0" lang="es-ES" altLang="es-ES" sz="12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kumimoji="0" lang="es-ES" altLang="es-ES" sz="12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es-ES" altLang="es-E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4" name="Rectangle 43">
              <a:extLst>
                <a:ext uri="{FF2B5EF4-FFF2-40B4-BE49-F238E27FC236}">
                  <a16:creationId xmlns:a16="http://schemas.microsoft.com/office/drawing/2014/main" id="{6871A50B-2D2B-4E72-B167-927DE0553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4759" y="5930143"/>
              <a:ext cx="7883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Normoxia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5" name="Rectangle 46">
              <a:extLst>
                <a:ext uri="{FF2B5EF4-FFF2-40B4-BE49-F238E27FC236}">
                  <a16:creationId xmlns:a16="http://schemas.microsoft.com/office/drawing/2014/main" id="{9C045C71-6E50-4161-9929-44D92A3C4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8570" y="5930143"/>
              <a:ext cx="8632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Hypoxia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6" name="Rectangle 49">
              <a:extLst>
                <a:ext uri="{FF2B5EF4-FFF2-40B4-BE49-F238E27FC236}">
                  <a16:creationId xmlns:a16="http://schemas.microsoft.com/office/drawing/2014/main" id="{723CF027-DA2F-423E-A3EF-68CB0E691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0434" y="5930143"/>
              <a:ext cx="8098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altLang="es-ES" sz="1200" b="1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Ischemia</a:t>
              </a:r>
              <a:endParaRPr lang="es-ES" altLang="es-ES" sz="1200" b="1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7" name="Rectangle 331">
              <a:extLst>
                <a:ext uri="{FF2B5EF4-FFF2-40B4-BE49-F238E27FC236}">
                  <a16:creationId xmlns:a16="http://schemas.microsoft.com/office/drawing/2014/main" id="{C8EAF96E-2E40-4091-A6A5-A37EF4481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0383" y="4845818"/>
              <a:ext cx="6854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0.04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vs </a:t>
              </a:r>
              <a:r>
                <a:rPr kumimoji="0" lang="es-ES" altLang="es-ES" sz="900" b="1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Nx</a:t>
              </a:r>
              <a:endParaRPr kumimoji="0" lang="es-ES" altLang="es-ES" sz="9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8" name="Line 407">
              <a:extLst>
                <a:ext uri="{FF2B5EF4-FFF2-40B4-BE49-F238E27FC236}">
                  <a16:creationId xmlns:a16="http://schemas.microsoft.com/office/drawing/2014/main" id="{0A20066D-051A-4CE1-BE6D-F8ABED6811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55331" y="4034204"/>
              <a:ext cx="0" cy="1835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9" name="Line 408">
              <a:extLst>
                <a:ext uri="{FF2B5EF4-FFF2-40B4-BE49-F238E27FC236}">
                  <a16:creationId xmlns:a16="http://schemas.microsoft.com/office/drawing/2014/main" id="{01EA9460-E41C-4F7C-9661-435D0E0354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5869354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0" name="Rectangle 412">
              <a:extLst>
                <a:ext uri="{FF2B5EF4-FFF2-40B4-BE49-F238E27FC236}">
                  <a16:creationId xmlns:a16="http://schemas.microsoft.com/office/drawing/2014/main" id="{19432A4C-E91F-432B-BE53-3C0152D07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7345" y="5769475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ES" altLang="es-E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1" name="Line 413">
              <a:extLst>
                <a:ext uri="{FF2B5EF4-FFF2-40B4-BE49-F238E27FC236}">
                  <a16:creationId xmlns:a16="http://schemas.microsoft.com/office/drawing/2014/main" id="{6C4A8BB2-A1FE-4801-9FAC-83D544D835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5639167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2" name="Rectangle 417">
              <a:extLst>
                <a:ext uri="{FF2B5EF4-FFF2-40B4-BE49-F238E27FC236}">
                  <a16:creationId xmlns:a16="http://schemas.microsoft.com/office/drawing/2014/main" id="{0AA63CFA-4D9B-4A30-8710-8A8F449D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05" y="5539288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0.2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3" name="Line 418">
              <a:extLst>
                <a:ext uri="{FF2B5EF4-FFF2-40B4-BE49-F238E27FC236}">
                  <a16:creationId xmlns:a16="http://schemas.microsoft.com/office/drawing/2014/main" id="{49BFAEBD-F21B-49A8-8F75-7EE6F8B1E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5410567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4" name="Rectangle 422">
              <a:extLst>
                <a:ext uri="{FF2B5EF4-FFF2-40B4-BE49-F238E27FC236}">
                  <a16:creationId xmlns:a16="http://schemas.microsoft.com/office/drawing/2014/main" id="{28715339-CC1F-400F-BE6B-85C890FB5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05" y="5310688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0.4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5" name="Line 423">
              <a:extLst>
                <a:ext uri="{FF2B5EF4-FFF2-40B4-BE49-F238E27FC236}">
                  <a16:creationId xmlns:a16="http://schemas.microsoft.com/office/drawing/2014/main" id="{6ADF71B5-FB25-422A-9AD0-017C9935C0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5180379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6" name="Rectangle 427">
              <a:extLst>
                <a:ext uri="{FF2B5EF4-FFF2-40B4-BE49-F238E27FC236}">
                  <a16:creationId xmlns:a16="http://schemas.microsoft.com/office/drawing/2014/main" id="{8E129FB6-AE9F-487A-AD51-49F7D0C10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05" y="5080500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0.6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7" name="Line 428">
              <a:extLst>
                <a:ext uri="{FF2B5EF4-FFF2-40B4-BE49-F238E27FC236}">
                  <a16:creationId xmlns:a16="http://schemas.microsoft.com/office/drawing/2014/main" id="{3572DF38-F7A2-475D-8DD9-5E2444BFF5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4951779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8" name="Rectangle 432">
              <a:extLst>
                <a:ext uri="{FF2B5EF4-FFF2-40B4-BE49-F238E27FC236}">
                  <a16:creationId xmlns:a16="http://schemas.microsoft.com/office/drawing/2014/main" id="{05DBD1DC-E75A-4700-A43B-EA3CA5357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05" y="4851900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0.8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9" name="Line 433">
              <a:extLst>
                <a:ext uri="{FF2B5EF4-FFF2-40B4-BE49-F238E27FC236}">
                  <a16:creationId xmlns:a16="http://schemas.microsoft.com/office/drawing/2014/main" id="{357AC7A6-C38B-47DC-8ABA-2DCA567BFB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4721592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0" name="Rectangle 437">
              <a:extLst>
                <a:ext uri="{FF2B5EF4-FFF2-40B4-BE49-F238E27FC236}">
                  <a16:creationId xmlns:a16="http://schemas.microsoft.com/office/drawing/2014/main" id="{1FB2F05A-8594-47DC-8858-9369E1CCE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05" y="4621713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1.0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1" name="Line 438">
              <a:extLst>
                <a:ext uri="{FF2B5EF4-FFF2-40B4-BE49-F238E27FC236}">
                  <a16:creationId xmlns:a16="http://schemas.microsoft.com/office/drawing/2014/main" id="{099852FD-B8F8-4DC7-A729-B6B017CFD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4492992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2" name="Rectangle 442">
              <a:extLst>
                <a:ext uri="{FF2B5EF4-FFF2-40B4-BE49-F238E27FC236}">
                  <a16:creationId xmlns:a16="http://schemas.microsoft.com/office/drawing/2014/main" id="{8DA6C912-FA41-47CF-B6CF-9C4762B97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05" y="4393113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1.2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3" name="Line 443">
              <a:extLst>
                <a:ext uri="{FF2B5EF4-FFF2-40B4-BE49-F238E27FC236}">
                  <a16:creationId xmlns:a16="http://schemas.microsoft.com/office/drawing/2014/main" id="{D1C353D5-CB8F-407F-AECB-08D4BCDB42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4262804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4" name="Rectangle 447">
              <a:extLst>
                <a:ext uri="{FF2B5EF4-FFF2-40B4-BE49-F238E27FC236}">
                  <a16:creationId xmlns:a16="http://schemas.microsoft.com/office/drawing/2014/main" id="{FE3C6BD4-2044-49E4-B945-0F1BFF767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05" y="4162925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1.4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5" name="Line 448">
              <a:extLst>
                <a:ext uri="{FF2B5EF4-FFF2-40B4-BE49-F238E27FC236}">
                  <a16:creationId xmlns:a16="http://schemas.microsoft.com/office/drawing/2014/main" id="{51A13B0A-9F58-42E4-A64F-3A74A58DA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7231" y="4034204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6" name="Rectangle 450">
              <a:extLst>
                <a:ext uri="{FF2B5EF4-FFF2-40B4-BE49-F238E27FC236}">
                  <a16:creationId xmlns:a16="http://schemas.microsoft.com/office/drawing/2014/main" id="{A6A91AB3-F4F9-4711-9A95-12E190FFF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05" y="3934325"/>
              <a:ext cx="2132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1.6</a:t>
              </a:r>
              <a:endPara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7" name="Line 481">
              <a:extLst>
                <a:ext uri="{FF2B5EF4-FFF2-40B4-BE49-F238E27FC236}">
                  <a16:creationId xmlns:a16="http://schemas.microsoft.com/office/drawing/2014/main" id="{45C27A62-F09E-423D-AC35-32957251B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2506" y="5524867"/>
              <a:ext cx="0" cy="762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8" name="Line 482">
              <a:extLst>
                <a:ext uri="{FF2B5EF4-FFF2-40B4-BE49-F238E27FC236}">
                  <a16:creationId xmlns:a16="http://schemas.microsoft.com/office/drawing/2014/main" id="{EC7F013E-CC64-4F70-AADE-403F2CD7A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3456" y="5524867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9" name="Rectangle 483">
              <a:extLst>
                <a:ext uri="{FF2B5EF4-FFF2-40B4-BE49-F238E27FC236}">
                  <a16:creationId xmlns:a16="http://schemas.microsoft.com/office/drawing/2014/main" id="{45320275-1CB3-40AE-A8E2-D829B03F4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6337" y="5601067"/>
              <a:ext cx="292338" cy="2682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310" name="Line 487">
              <a:extLst>
                <a:ext uri="{FF2B5EF4-FFF2-40B4-BE49-F238E27FC236}">
                  <a16:creationId xmlns:a16="http://schemas.microsoft.com/office/drawing/2014/main" id="{D6836A6C-F669-4C65-8888-72F8F427F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8493" y="5543917"/>
              <a:ext cx="0" cy="476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1" name="Line 488">
              <a:extLst>
                <a:ext uri="{FF2B5EF4-FFF2-40B4-BE49-F238E27FC236}">
                  <a16:creationId xmlns:a16="http://schemas.microsoft.com/office/drawing/2014/main" id="{CD9A86D6-B713-4313-B8E6-37016506C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9443" y="5543917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2" name="Rectangle 489">
              <a:extLst>
                <a:ext uri="{FF2B5EF4-FFF2-40B4-BE49-F238E27FC236}">
                  <a16:creationId xmlns:a16="http://schemas.microsoft.com/office/drawing/2014/main" id="{65B42C1E-0140-4EE9-8AE3-58E0E8E30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2538" y="5591542"/>
              <a:ext cx="293498" cy="27781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3" name="Line 493">
              <a:extLst>
                <a:ext uri="{FF2B5EF4-FFF2-40B4-BE49-F238E27FC236}">
                  <a16:creationId xmlns:a16="http://schemas.microsoft.com/office/drawing/2014/main" id="{30EEF108-6D55-4364-8634-47F9DC394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6068" y="5601067"/>
              <a:ext cx="0" cy="190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4" name="Line 494">
              <a:extLst>
                <a:ext uri="{FF2B5EF4-FFF2-40B4-BE49-F238E27FC236}">
                  <a16:creationId xmlns:a16="http://schemas.microsoft.com/office/drawing/2014/main" id="{3CFD46A9-79BC-459A-B475-2B4F8EBE0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018" y="5601067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5" name="Rectangle 495">
              <a:extLst>
                <a:ext uri="{FF2B5EF4-FFF2-40B4-BE49-F238E27FC236}">
                  <a16:creationId xmlns:a16="http://schemas.microsoft.com/office/drawing/2014/main" id="{7CA81F9B-B6DD-4F47-A754-A40655059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8526" y="5620117"/>
              <a:ext cx="293498" cy="2492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6" name="Line 499">
              <a:extLst>
                <a:ext uri="{FF2B5EF4-FFF2-40B4-BE49-F238E27FC236}">
                  <a16:creationId xmlns:a16="http://schemas.microsoft.com/office/drawing/2014/main" id="{3956A149-8837-4D8F-84EE-698281787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0928" y="4359642"/>
              <a:ext cx="0" cy="304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7" name="Line 500">
              <a:extLst>
                <a:ext uri="{FF2B5EF4-FFF2-40B4-BE49-F238E27FC236}">
                  <a16:creationId xmlns:a16="http://schemas.microsoft.com/office/drawing/2014/main" id="{7AAAD29E-7D15-458D-AC15-53DE64EF0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1878" y="4359642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8" name="Rectangle 501">
              <a:extLst>
                <a:ext uri="{FF2B5EF4-FFF2-40B4-BE49-F238E27FC236}">
                  <a16:creationId xmlns:a16="http://schemas.microsoft.com/office/drawing/2014/main" id="{FFCE0745-8C7B-4E78-92C6-C03D8805B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386" y="4664442"/>
              <a:ext cx="293498" cy="1204913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9" name="Line 505">
              <a:extLst>
                <a:ext uri="{FF2B5EF4-FFF2-40B4-BE49-F238E27FC236}">
                  <a16:creationId xmlns:a16="http://schemas.microsoft.com/office/drawing/2014/main" id="{49B0B966-642E-4E4E-B6A2-D6A3733C3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5625" y="5056554"/>
              <a:ext cx="0" cy="762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0" name="Line 506">
              <a:extLst>
                <a:ext uri="{FF2B5EF4-FFF2-40B4-BE49-F238E27FC236}">
                  <a16:creationId xmlns:a16="http://schemas.microsoft.com/office/drawing/2014/main" id="{0A4EFE60-04F6-4AB1-926D-77A576E58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6575" y="5056554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1" name="Rectangle 507">
              <a:extLst>
                <a:ext uri="{FF2B5EF4-FFF2-40B4-BE49-F238E27FC236}">
                  <a16:creationId xmlns:a16="http://schemas.microsoft.com/office/drawing/2014/main" id="{D6221130-B4EE-49EC-BA76-49841AEE3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9456" y="5132754"/>
              <a:ext cx="292338" cy="736600"/>
            </a:xfrm>
            <a:prstGeom prst="rect">
              <a:avLst/>
            </a:prstGeom>
            <a:pattFill prst="pct6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2" name="Line 511">
              <a:extLst>
                <a:ext uri="{FF2B5EF4-FFF2-40B4-BE49-F238E27FC236}">
                  <a16:creationId xmlns:a16="http://schemas.microsoft.com/office/drawing/2014/main" id="{FBAC3470-D02F-45E9-9CC7-AEFD502A7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1612" y="5305792"/>
              <a:ext cx="0" cy="476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3" name="Line 512">
              <a:extLst>
                <a:ext uri="{FF2B5EF4-FFF2-40B4-BE49-F238E27FC236}">
                  <a16:creationId xmlns:a16="http://schemas.microsoft.com/office/drawing/2014/main" id="{B88D5E45-B1BA-4CFD-8005-F9AF3D12CF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2562" y="5305792"/>
              <a:ext cx="38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4" name="Rectangle 513">
              <a:extLst>
                <a:ext uri="{FF2B5EF4-FFF2-40B4-BE49-F238E27FC236}">
                  <a16:creationId xmlns:a16="http://schemas.microsoft.com/office/drawing/2014/main" id="{EA6C3DBB-B751-4FC0-A301-6D18C4692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5443" y="5353417"/>
              <a:ext cx="292338" cy="515938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cxnSp>
          <p:nvCxnSpPr>
            <p:cNvPr id="325" name="Conector recto 324">
              <a:extLst>
                <a:ext uri="{FF2B5EF4-FFF2-40B4-BE49-F238E27FC236}">
                  <a16:creationId xmlns:a16="http://schemas.microsoft.com/office/drawing/2014/main" id="{941A8B26-C825-41BA-9DC3-05E0A0AEA8F0}"/>
                </a:ext>
              </a:extLst>
            </p:cNvPr>
            <p:cNvCxnSpPr/>
            <p:nvPr/>
          </p:nvCxnSpPr>
          <p:spPr>
            <a:xfrm>
              <a:off x="6493456" y="3949294"/>
              <a:ext cx="32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Rectangle 331">
              <a:extLst>
                <a:ext uri="{FF2B5EF4-FFF2-40B4-BE49-F238E27FC236}">
                  <a16:creationId xmlns:a16="http://schemas.microsoft.com/office/drawing/2014/main" id="{71ADFC34-23C6-4619-B3F4-8CBE67D2C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4637" y="3783240"/>
              <a:ext cx="6854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0.04</a:t>
              </a:r>
            </a:p>
          </p:txBody>
        </p:sp>
        <p:cxnSp>
          <p:nvCxnSpPr>
            <p:cNvPr id="327" name="Conector recto 326">
              <a:extLst>
                <a:ext uri="{FF2B5EF4-FFF2-40B4-BE49-F238E27FC236}">
                  <a16:creationId xmlns:a16="http://schemas.microsoft.com/office/drawing/2014/main" id="{E2C9FE3E-DDAF-44BF-AA3E-58D4DD73D66C}"/>
                </a:ext>
              </a:extLst>
            </p:cNvPr>
            <p:cNvCxnSpPr/>
            <p:nvPr/>
          </p:nvCxnSpPr>
          <p:spPr>
            <a:xfrm>
              <a:off x="7423616" y="4849323"/>
              <a:ext cx="32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Rectangle 331">
              <a:extLst>
                <a:ext uri="{FF2B5EF4-FFF2-40B4-BE49-F238E27FC236}">
                  <a16:creationId xmlns:a16="http://schemas.microsoft.com/office/drawing/2014/main" id="{32DC4AEF-68B3-4961-91CF-7F8560541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4797" y="4683269"/>
              <a:ext cx="6854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0.006</a:t>
              </a:r>
            </a:p>
          </p:txBody>
        </p:sp>
        <p:cxnSp>
          <p:nvCxnSpPr>
            <p:cNvPr id="329" name="Conector recto 328">
              <a:extLst>
                <a:ext uri="{FF2B5EF4-FFF2-40B4-BE49-F238E27FC236}">
                  <a16:creationId xmlns:a16="http://schemas.microsoft.com/office/drawing/2014/main" id="{E32CA05C-9353-45E5-8559-8D1CA96879FB}"/>
                </a:ext>
              </a:extLst>
            </p:cNvPr>
            <p:cNvCxnSpPr/>
            <p:nvPr/>
          </p:nvCxnSpPr>
          <p:spPr>
            <a:xfrm>
              <a:off x="8346818" y="4776559"/>
              <a:ext cx="32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31">
              <a:extLst>
                <a:ext uri="{FF2B5EF4-FFF2-40B4-BE49-F238E27FC236}">
                  <a16:creationId xmlns:a16="http://schemas.microsoft.com/office/drawing/2014/main" id="{64966E18-0E55-4198-855C-DB1C6D473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7999" y="4610505"/>
              <a:ext cx="6854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0.005</a:t>
              </a:r>
            </a:p>
          </p:txBody>
        </p:sp>
        <p:grpSp>
          <p:nvGrpSpPr>
            <p:cNvPr id="331" name="Grupo 330">
              <a:extLst>
                <a:ext uri="{FF2B5EF4-FFF2-40B4-BE49-F238E27FC236}">
                  <a16:creationId xmlns:a16="http://schemas.microsoft.com/office/drawing/2014/main" id="{5DFB4631-8547-4C6E-8919-BFABD85739A4}"/>
                </a:ext>
              </a:extLst>
            </p:cNvPr>
            <p:cNvGrpSpPr/>
            <p:nvPr/>
          </p:nvGrpSpPr>
          <p:grpSpPr>
            <a:xfrm>
              <a:off x="6486110" y="5422297"/>
              <a:ext cx="66675" cy="344487"/>
              <a:chOff x="1530350" y="5708651"/>
              <a:chExt cx="66675" cy="344487"/>
            </a:xfrm>
          </p:grpSpPr>
          <p:sp>
            <p:nvSpPr>
              <p:cNvPr id="354" name="Oval 581">
                <a:extLst>
                  <a:ext uri="{FF2B5EF4-FFF2-40B4-BE49-F238E27FC236}">
                    <a16:creationId xmlns:a16="http://schemas.microsoft.com/office/drawing/2014/main" id="{1EE79309-CFA4-42EE-B520-9F7B1DB01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350" y="5842001"/>
                <a:ext cx="66675" cy="6826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5" name="Oval 582">
                <a:extLst>
                  <a:ext uri="{FF2B5EF4-FFF2-40B4-BE49-F238E27FC236}">
                    <a16:creationId xmlns:a16="http://schemas.microsoft.com/office/drawing/2014/main" id="{06C7847D-E32D-4EAD-A19D-6E5E03F11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350" y="5708651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6" name="Oval 583">
                <a:extLst>
                  <a:ext uri="{FF2B5EF4-FFF2-40B4-BE49-F238E27FC236}">
                    <a16:creationId xmlns:a16="http://schemas.microsoft.com/office/drawing/2014/main" id="{C7681DDD-6111-49E8-9B14-7D0BBB583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350" y="59864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2" name="Grupo 331">
              <a:extLst>
                <a:ext uri="{FF2B5EF4-FFF2-40B4-BE49-F238E27FC236}">
                  <a16:creationId xmlns:a16="http://schemas.microsoft.com/office/drawing/2014/main" id="{445273C0-ED56-4373-AC23-E1E12C93753D}"/>
                </a:ext>
              </a:extLst>
            </p:cNvPr>
            <p:cNvGrpSpPr/>
            <p:nvPr/>
          </p:nvGrpSpPr>
          <p:grpSpPr>
            <a:xfrm>
              <a:off x="6773899" y="4036409"/>
              <a:ext cx="66675" cy="1079500"/>
              <a:chOff x="2906713" y="4322763"/>
              <a:chExt cx="66675" cy="1079500"/>
            </a:xfrm>
          </p:grpSpPr>
          <p:sp>
            <p:nvSpPr>
              <p:cNvPr id="351" name="Oval 584">
                <a:extLst>
                  <a:ext uri="{FF2B5EF4-FFF2-40B4-BE49-F238E27FC236}">
                    <a16:creationId xmlns:a16="http://schemas.microsoft.com/office/drawing/2014/main" id="{F42EF615-A770-49E4-8124-F693FE2E9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6713" y="5335588"/>
                <a:ext cx="66675" cy="66675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2" name="Oval 585">
                <a:extLst>
                  <a:ext uri="{FF2B5EF4-FFF2-40B4-BE49-F238E27FC236}">
                    <a16:creationId xmlns:a16="http://schemas.microsoft.com/office/drawing/2014/main" id="{1FA12087-5220-4158-9D8B-D95AD10C4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6713" y="5068888"/>
                <a:ext cx="66675" cy="66675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3" name="Oval 586">
                <a:extLst>
                  <a:ext uri="{FF2B5EF4-FFF2-40B4-BE49-F238E27FC236}">
                    <a16:creationId xmlns:a16="http://schemas.microsoft.com/office/drawing/2014/main" id="{2BD0B507-A8FF-4DC6-BC0E-D9E1CD7CA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6713" y="4322763"/>
                <a:ext cx="66675" cy="66675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3" name="Grupo 332">
              <a:extLst>
                <a:ext uri="{FF2B5EF4-FFF2-40B4-BE49-F238E27FC236}">
                  <a16:creationId xmlns:a16="http://schemas.microsoft.com/office/drawing/2014/main" id="{70C3902F-6758-4A02-9C8F-903E4DD55147}"/>
                </a:ext>
              </a:extLst>
            </p:cNvPr>
            <p:cNvGrpSpPr/>
            <p:nvPr/>
          </p:nvGrpSpPr>
          <p:grpSpPr>
            <a:xfrm>
              <a:off x="7400777" y="5450871"/>
              <a:ext cx="66675" cy="211138"/>
              <a:chOff x="4987926" y="5737225"/>
              <a:chExt cx="66675" cy="211138"/>
            </a:xfrm>
          </p:grpSpPr>
          <p:sp>
            <p:nvSpPr>
              <p:cNvPr id="348" name="Oval 649">
                <a:extLst>
                  <a:ext uri="{FF2B5EF4-FFF2-40B4-BE49-F238E27FC236}">
                    <a16:creationId xmlns:a16="http://schemas.microsoft.com/office/drawing/2014/main" id="{CA24D101-EDA8-4B07-8EF0-E1DB52C1A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7926" y="5880100"/>
                <a:ext cx="66675" cy="6826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9" name="Oval 650">
                <a:extLst>
                  <a:ext uri="{FF2B5EF4-FFF2-40B4-BE49-F238E27FC236}">
                    <a16:creationId xmlns:a16="http://schemas.microsoft.com/office/drawing/2014/main" id="{B49E5A35-35DC-4AD8-8A99-B983CCB64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7926" y="5737225"/>
                <a:ext cx="66675" cy="66675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0" name="Oval 651">
                <a:extLst>
                  <a:ext uri="{FF2B5EF4-FFF2-40B4-BE49-F238E27FC236}">
                    <a16:creationId xmlns:a16="http://schemas.microsoft.com/office/drawing/2014/main" id="{EBCE78BA-E7CE-486C-925B-3F13D3397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7926" y="5880100"/>
                <a:ext cx="66675" cy="6826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4" name="Grupo 333">
              <a:extLst>
                <a:ext uri="{FF2B5EF4-FFF2-40B4-BE49-F238E27FC236}">
                  <a16:creationId xmlns:a16="http://schemas.microsoft.com/office/drawing/2014/main" id="{50B175ED-FB13-487F-9272-5F0566C0E33E}"/>
                </a:ext>
              </a:extLst>
            </p:cNvPr>
            <p:cNvGrpSpPr/>
            <p:nvPr/>
          </p:nvGrpSpPr>
          <p:grpSpPr>
            <a:xfrm>
              <a:off x="7697275" y="4944459"/>
              <a:ext cx="66675" cy="325437"/>
              <a:chOff x="6364288" y="5230813"/>
              <a:chExt cx="66675" cy="325437"/>
            </a:xfrm>
          </p:grpSpPr>
          <p:sp>
            <p:nvSpPr>
              <p:cNvPr id="344" name="Oval 652">
                <a:extLst>
                  <a:ext uri="{FF2B5EF4-FFF2-40B4-BE49-F238E27FC236}">
                    <a16:creationId xmlns:a16="http://schemas.microsoft.com/office/drawing/2014/main" id="{BC2D09F9-617F-4983-AE8E-DA930F59E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4288" y="5383213"/>
                <a:ext cx="66675" cy="68263"/>
              </a:xfrm>
              <a:prstGeom prst="ellipse">
                <a:avLst/>
              </a:prstGeom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5" name="Oval 653">
                <a:extLst>
                  <a:ext uri="{FF2B5EF4-FFF2-40B4-BE49-F238E27FC236}">
                    <a16:creationId xmlns:a16="http://schemas.microsoft.com/office/drawing/2014/main" id="{B85A742B-EE83-4650-9975-8C08B8B53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4288" y="5230813"/>
                <a:ext cx="66675" cy="66675"/>
              </a:xfrm>
              <a:prstGeom prst="ellipse">
                <a:avLst/>
              </a:prstGeom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6" name="Oval 654">
                <a:extLst>
                  <a:ext uri="{FF2B5EF4-FFF2-40B4-BE49-F238E27FC236}">
                    <a16:creationId xmlns:a16="http://schemas.microsoft.com/office/drawing/2014/main" id="{FDA47C00-CAE7-409B-AE77-769B69268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4288" y="5489575"/>
                <a:ext cx="66675" cy="66675"/>
              </a:xfrm>
              <a:prstGeom prst="ellipse">
                <a:avLst/>
              </a:prstGeom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5" name="Grupo 334">
              <a:extLst>
                <a:ext uri="{FF2B5EF4-FFF2-40B4-BE49-F238E27FC236}">
                  <a16:creationId xmlns:a16="http://schemas.microsoft.com/office/drawing/2014/main" id="{0EB89C17-8718-46E1-AFCA-01810143F426}"/>
                </a:ext>
              </a:extLst>
            </p:cNvPr>
            <p:cNvGrpSpPr/>
            <p:nvPr/>
          </p:nvGrpSpPr>
          <p:grpSpPr>
            <a:xfrm>
              <a:off x="8299663" y="5546122"/>
              <a:ext cx="66675" cy="144462"/>
              <a:chOff x="8464551" y="5832476"/>
              <a:chExt cx="66675" cy="144462"/>
            </a:xfrm>
          </p:grpSpPr>
          <p:sp>
            <p:nvSpPr>
              <p:cNvPr id="340" name="Oval 717">
                <a:extLst>
                  <a:ext uri="{FF2B5EF4-FFF2-40B4-BE49-F238E27FC236}">
                    <a16:creationId xmlns:a16="http://schemas.microsoft.com/office/drawing/2014/main" id="{EF9BA2F4-E7BF-4856-9C9E-933043423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4551" y="5832476"/>
                <a:ext cx="66675" cy="6826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1" name="Oval 718">
                <a:extLst>
                  <a:ext uri="{FF2B5EF4-FFF2-40B4-BE49-F238E27FC236}">
                    <a16:creationId xmlns:a16="http://schemas.microsoft.com/office/drawing/2014/main" id="{8C8FAE63-4ABF-4070-868C-0859B79C0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4551" y="5910263"/>
                <a:ext cx="66675" cy="6667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2" name="Oval 719">
                <a:extLst>
                  <a:ext uri="{FF2B5EF4-FFF2-40B4-BE49-F238E27FC236}">
                    <a16:creationId xmlns:a16="http://schemas.microsoft.com/office/drawing/2014/main" id="{42F9FD88-AE69-4510-931C-F71410629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4551" y="5851526"/>
                <a:ext cx="66675" cy="6826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6" name="Grupo 335">
              <a:extLst>
                <a:ext uri="{FF2B5EF4-FFF2-40B4-BE49-F238E27FC236}">
                  <a16:creationId xmlns:a16="http://schemas.microsoft.com/office/drawing/2014/main" id="{9D23C3D5-06CD-4EB1-B3DE-A6D8E6214FA6}"/>
                </a:ext>
              </a:extLst>
            </p:cNvPr>
            <p:cNvGrpSpPr/>
            <p:nvPr/>
          </p:nvGrpSpPr>
          <p:grpSpPr>
            <a:xfrm>
              <a:off x="8604867" y="5222272"/>
              <a:ext cx="66675" cy="190500"/>
              <a:chOff x="9840913" y="5508626"/>
              <a:chExt cx="66675" cy="190500"/>
            </a:xfrm>
          </p:grpSpPr>
          <p:sp>
            <p:nvSpPr>
              <p:cNvPr id="337" name="Oval 720">
                <a:extLst>
                  <a:ext uri="{FF2B5EF4-FFF2-40B4-BE49-F238E27FC236}">
                    <a16:creationId xmlns:a16="http://schemas.microsoft.com/office/drawing/2014/main" id="{ADFA181C-0984-42D6-8E63-78FC8F673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913" y="5508626"/>
                <a:ext cx="66675" cy="66675"/>
              </a:xfrm>
              <a:prstGeom prst="ellipse">
                <a:avLst/>
              </a:prstGeom>
              <a:pattFill prst="pct70">
                <a:fgClr>
                  <a:schemeClr val="tx1"/>
                </a:fgClr>
                <a:bgClr>
                  <a:schemeClr val="bg2">
                    <a:lumMod val="90000"/>
                  </a:schemeClr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8" name="Oval 721">
                <a:extLst>
                  <a:ext uri="{FF2B5EF4-FFF2-40B4-BE49-F238E27FC236}">
                    <a16:creationId xmlns:a16="http://schemas.microsoft.com/office/drawing/2014/main" id="{B1530C16-C8E5-47F4-8115-554458470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913" y="5632451"/>
                <a:ext cx="66675" cy="66675"/>
              </a:xfrm>
              <a:prstGeom prst="ellipse">
                <a:avLst/>
              </a:prstGeom>
              <a:solidFill>
                <a:srgbClr val="0000FF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9" name="Oval 722">
                <a:extLst>
                  <a:ext uri="{FF2B5EF4-FFF2-40B4-BE49-F238E27FC236}">
                    <a16:creationId xmlns:a16="http://schemas.microsoft.com/office/drawing/2014/main" id="{1F6898B9-8761-4E4E-978E-1323E8108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913" y="5632451"/>
                <a:ext cx="66675" cy="66675"/>
              </a:xfrm>
              <a:prstGeom prst="ellipse">
                <a:avLst/>
              </a:prstGeom>
              <a:pattFill prst="pct70">
                <a:fgClr>
                  <a:schemeClr val="tx1"/>
                </a:fgClr>
                <a:bgClr>
                  <a:schemeClr val="bg2">
                    <a:lumMod val="90000"/>
                  </a:schemeClr>
                </a:bgClr>
              </a:patt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61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3" name="Tabla 3">
            <a:extLst>
              <a:ext uri="{FF2B5EF4-FFF2-40B4-BE49-F238E27FC236}">
                <a16:creationId xmlns:a16="http://schemas.microsoft.com/office/drawing/2014/main" id="{83B2AC8E-25A0-4049-B92D-F66145E7E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833464"/>
              </p:ext>
            </p:extLst>
          </p:nvPr>
        </p:nvGraphicFramePr>
        <p:xfrm>
          <a:off x="26127" y="3473996"/>
          <a:ext cx="523368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122">
                  <a:extLst>
                    <a:ext uri="{9D8B030D-6E8A-4147-A177-3AD203B41FA5}">
                      <a16:colId xmlns:a16="http://schemas.microsoft.com/office/drawing/2014/main" val="4256383489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1708294360"/>
                    </a:ext>
                  </a:extLst>
                </a:gridCol>
                <a:gridCol w="777297">
                  <a:extLst>
                    <a:ext uri="{9D8B030D-6E8A-4147-A177-3AD203B41FA5}">
                      <a16:colId xmlns:a16="http://schemas.microsoft.com/office/drawing/2014/main" val="4134260853"/>
                    </a:ext>
                  </a:extLst>
                </a:gridCol>
                <a:gridCol w="777297">
                  <a:extLst>
                    <a:ext uri="{9D8B030D-6E8A-4147-A177-3AD203B41FA5}">
                      <a16:colId xmlns:a16="http://schemas.microsoft.com/office/drawing/2014/main" val="3765661939"/>
                    </a:ext>
                  </a:extLst>
                </a:gridCol>
                <a:gridCol w="777297">
                  <a:extLst>
                    <a:ext uri="{9D8B030D-6E8A-4147-A177-3AD203B41FA5}">
                      <a16:colId xmlns:a16="http://schemas.microsoft.com/office/drawing/2014/main" val="2940581455"/>
                    </a:ext>
                  </a:extLst>
                </a:gridCol>
                <a:gridCol w="777297">
                  <a:extLst>
                    <a:ext uri="{9D8B030D-6E8A-4147-A177-3AD203B41FA5}">
                      <a16:colId xmlns:a16="http://schemas.microsoft.com/office/drawing/2014/main" val="70604773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r"/>
                      <a:r>
                        <a:rPr lang="es-E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ApoJ</a:t>
                      </a:r>
                      <a:r>
                        <a:rPr lang="es-E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</a:t>
                      </a:r>
                      <a:endParaRPr lang="es-E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AMI </a:t>
                      </a:r>
                      <a:r>
                        <a:rPr lang="es-ES" sz="9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</a:t>
                      </a:r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Sham</a:t>
                      </a:r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R w="12700" cmpd="sng">
                      <a:noFill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5094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r"/>
                      <a:r>
                        <a:rPr lang="es-E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ApoJ</a:t>
                      </a:r>
                      <a:r>
                        <a:rPr lang="es-E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</a:t>
                      </a:r>
                      <a:endParaRPr lang="es-E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AMI </a:t>
                      </a:r>
                      <a:r>
                        <a:rPr lang="es-ES" sz="9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</a:t>
                      </a:r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Sham</a:t>
                      </a:r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020408"/>
                  </a:ext>
                </a:extLst>
              </a:tr>
            </a:tbl>
          </a:graphicData>
        </a:graphic>
      </p:graphicFrame>
      <p:graphicFrame>
        <p:nvGraphicFramePr>
          <p:cNvPr id="684" name="Tabla 3">
            <a:extLst>
              <a:ext uri="{FF2B5EF4-FFF2-40B4-BE49-F238E27FC236}">
                <a16:creationId xmlns:a16="http://schemas.microsoft.com/office/drawing/2014/main" id="{DAC5C40D-3FA9-41B6-8ABF-DDFDF6855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773443"/>
              </p:ext>
            </p:extLst>
          </p:nvPr>
        </p:nvGraphicFramePr>
        <p:xfrm>
          <a:off x="5373189" y="3478176"/>
          <a:ext cx="526515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596">
                  <a:extLst>
                    <a:ext uri="{9D8B030D-6E8A-4147-A177-3AD203B41FA5}">
                      <a16:colId xmlns:a16="http://schemas.microsoft.com/office/drawing/2014/main" val="4256383489"/>
                    </a:ext>
                  </a:extLst>
                </a:gridCol>
                <a:gridCol w="783374">
                  <a:extLst>
                    <a:ext uri="{9D8B030D-6E8A-4147-A177-3AD203B41FA5}">
                      <a16:colId xmlns:a16="http://schemas.microsoft.com/office/drawing/2014/main" val="1708294360"/>
                    </a:ext>
                  </a:extLst>
                </a:gridCol>
                <a:gridCol w="777297">
                  <a:extLst>
                    <a:ext uri="{9D8B030D-6E8A-4147-A177-3AD203B41FA5}">
                      <a16:colId xmlns:a16="http://schemas.microsoft.com/office/drawing/2014/main" val="4134260853"/>
                    </a:ext>
                  </a:extLst>
                </a:gridCol>
                <a:gridCol w="777297">
                  <a:extLst>
                    <a:ext uri="{9D8B030D-6E8A-4147-A177-3AD203B41FA5}">
                      <a16:colId xmlns:a16="http://schemas.microsoft.com/office/drawing/2014/main" val="3765661939"/>
                    </a:ext>
                  </a:extLst>
                </a:gridCol>
                <a:gridCol w="777297">
                  <a:extLst>
                    <a:ext uri="{9D8B030D-6E8A-4147-A177-3AD203B41FA5}">
                      <a16:colId xmlns:a16="http://schemas.microsoft.com/office/drawing/2014/main" val="2940581455"/>
                    </a:ext>
                  </a:extLst>
                </a:gridCol>
                <a:gridCol w="777297">
                  <a:extLst>
                    <a:ext uri="{9D8B030D-6E8A-4147-A177-3AD203B41FA5}">
                      <a16:colId xmlns:a16="http://schemas.microsoft.com/office/drawing/2014/main" val="70604773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r"/>
                      <a:r>
                        <a:rPr lang="es-E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Troponin</a:t>
                      </a:r>
                      <a:r>
                        <a:rPr lang="es-E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  <a:endParaRPr lang="es-E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AMI </a:t>
                      </a:r>
                      <a:r>
                        <a:rPr lang="es-ES" sz="9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</a:t>
                      </a:r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Sham</a:t>
                      </a:r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R w="12700" cmpd="sng">
                      <a:noFill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5094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r"/>
                      <a:r>
                        <a:rPr lang="es-E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Troponin</a:t>
                      </a:r>
                      <a:r>
                        <a:rPr lang="es-E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  <a:endParaRPr lang="es-E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AMI </a:t>
                      </a:r>
                      <a:r>
                        <a:rPr lang="es-ES" sz="9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</a:t>
                      </a:r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Sham</a:t>
                      </a:r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020408"/>
                  </a:ext>
                </a:extLst>
              </a:tr>
            </a:tbl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0C8B9554-A7D7-4BAC-9C04-8D76A7BB4960}"/>
              </a:ext>
            </a:extLst>
          </p:cNvPr>
          <p:cNvGrpSpPr/>
          <p:nvPr/>
        </p:nvGrpSpPr>
        <p:grpSpPr>
          <a:xfrm>
            <a:off x="49408" y="14052"/>
            <a:ext cx="11609666" cy="6766966"/>
            <a:chOff x="49408" y="14052"/>
            <a:chExt cx="11609666" cy="6766966"/>
          </a:xfrm>
        </p:grpSpPr>
        <p:grpSp>
          <p:nvGrpSpPr>
            <p:cNvPr id="452" name="Grupo 451">
              <a:extLst>
                <a:ext uri="{FF2B5EF4-FFF2-40B4-BE49-F238E27FC236}">
                  <a16:creationId xmlns:a16="http://schemas.microsoft.com/office/drawing/2014/main" id="{7085CF29-0B43-47FA-A72B-3917ED2D28E9}"/>
                </a:ext>
              </a:extLst>
            </p:cNvPr>
            <p:cNvGrpSpPr/>
            <p:nvPr/>
          </p:nvGrpSpPr>
          <p:grpSpPr>
            <a:xfrm>
              <a:off x="598911" y="4346424"/>
              <a:ext cx="4939550" cy="2434594"/>
              <a:chOff x="642692" y="1261725"/>
              <a:chExt cx="5501270" cy="2434594"/>
            </a:xfrm>
          </p:grpSpPr>
          <p:grpSp>
            <p:nvGrpSpPr>
              <p:cNvPr id="456" name="Grupo 455">
                <a:extLst>
                  <a:ext uri="{FF2B5EF4-FFF2-40B4-BE49-F238E27FC236}">
                    <a16:creationId xmlns:a16="http://schemas.microsoft.com/office/drawing/2014/main" id="{213ED839-5D00-44D5-8BD9-1A61E4ECCFD3}"/>
                  </a:ext>
                </a:extLst>
              </p:cNvPr>
              <p:cNvGrpSpPr/>
              <p:nvPr/>
            </p:nvGrpSpPr>
            <p:grpSpPr>
              <a:xfrm>
                <a:off x="642692" y="1261725"/>
                <a:ext cx="5501270" cy="2434594"/>
                <a:chOff x="642692" y="1261725"/>
                <a:chExt cx="5501270" cy="2434594"/>
              </a:xfrm>
            </p:grpSpPr>
            <p:sp>
              <p:nvSpPr>
                <p:cNvPr id="508" name="Line 6">
                  <a:extLst>
                    <a:ext uri="{FF2B5EF4-FFF2-40B4-BE49-F238E27FC236}">
                      <a16:creationId xmlns:a16="http://schemas.microsoft.com/office/drawing/2014/main" id="{3BA488C9-E1E1-40D7-8732-7213AADD1F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24046" y="3304540"/>
                  <a:ext cx="381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09" name="Rectangle 10">
                  <a:extLst>
                    <a:ext uri="{FF2B5EF4-FFF2-40B4-BE49-F238E27FC236}">
                      <a16:creationId xmlns:a16="http://schemas.microsoft.com/office/drawing/2014/main" id="{B0794E3A-807A-4E61-B0F7-4C8A4D328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9347" y="3218869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50</a:t>
                  </a:r>
                  <a:endParaRPr kumimoji="0" lang="es-ES" altLang="es-ES" sz="2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0" name="Line 433">
                  <a:extLst>
                    <a:ext uri="{FF2B5EF4-FFF2-40B4-BE49-F238E27FC236}">
                      <a16:creationId xmlns:a16="http://schemas.microsoft.com/office/drawing/2014/main" id="{1731FEB3-34FC-4D23-8557-A4A0DA8C3F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9189" y="3306612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11" name="Line 62">
                  <a:extLst>
                    <a:ext uri="{FF2B5EF4-FFF2-40B4-BE49-F238E27FC236}">
                      <a16:creationId xmlns:a16="http://schemas.microsoft.com/office/drawing/2014/main" id="{48D574B0-C97E-47A4-B0CC-9058464AF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5743" y="3308905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grpSp>
              <p:nvGrpSpPr>
                <p:cNvPr id="512" name="Grupo 511">
                  <a:extLst>
                    <a:ext uri="{FF2B5EF4-FFF2-40B4-BE49-F238E27FC236}">
                      <a16:creationId xmlns:a16="http://schemas.microsoft.com/office/drawing/2014/main" id="{8F83B032-5DF8-4381-9672-73AC070BC4D7}"/>
                    </a:ext>
                  </a:extLst>
                </p:cNvPr>
                <p:cNvGrpSpPr/>
                <p:nvPr/>
              </p:nvGrpSpPr>
              <p:grpSpPr>
                <a:xfrm>
                  <a:off x="642692" y="1261725"/>
                  <a:ext cx="5501270" cy="2434594"/>
                  <a:chOff x="642692" y="1261725"/>
                  <a:chExt cx="5501270" cy="2434594"/>
                </a:xfrm>
              </p:grpSpPr>
              <p:sp>
                <p:nvSpPr>
                  <p:cNvPr id="513" name="Rectangle 81">
                    <a:extLst>
                      <a:ext uri="{FF2B5EF4-FFF2-40B4-BE49-F238E27FC236}">
                        <a16:creationId xmlns:a16="http://schemas.microsoft.com/office/drawing/2014/main" id="{00282426-828A-42D5-8A42-3EC47BAE25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125749" y="2244787"/>
                    <a:ext cx="1690770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altLang="es-ES" sz="1000" b="1" dirty="0" err="1">
                        <a:solidFill>
                          <a:srgbClr val="000000"/>
                        </a:solidFill>
                      </a:rPr>
                      <a:t>ApoJ-Glyc</a:t>
                    </a:r>
                    <a:r>
                      <a:rPr lang="es-ES" altLang="es-ES" sz="1000" b="1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kumimoji="0" lang="es-ES" altLang="es-ES" sz="1000" b="1" i="0" u="none" strike="noStrike" cap="none" normalizeH="0" baseline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levels</a:t>
                    </a: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 (</a:t>
                    </a:r>
                    <a:r>
                      <a:rPr kumimoji="0" lang="es-ES" altLang="es-ES" sz="1000" b="1" i="0" u="none" strike="noStrike" cap="none" normalizeH="0" baseline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ug</a:t>
                    </a: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/</a:t>
                    </a:r>
                    <a:r>
                      <a:rPr kumimoji="0" lang="es-ES" altLang="es-ES" sz="1000" b="1" i="0" u="none" strike="noStrike" cap="none" normalizeH="0" baseline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mL</a:t>
                    </a: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)</a:t>
                    </a:r>
                    <a:endPara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14" name="Line 5">
                    <a:extLst>
                      <a:ext uri="{FF2B5EF4-FFF2-40B4-BE49-F238E27FC236}">
                        <a16:creationId xmlns:a16="http://schemas.microsoft.com/office/drawing/2014/main" id="{6EF3EF1D-85C1-4340-87B5-14BF17094F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62146" y="1347396"/>
                    <a:ext cx="0" cy="1957144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15" name="Line 11">
                    <a:extLst>
                      <a:ext uri="{FF2B5EF4-FFF2-40B4-BE49-F238E27FC236}">
                        <a16:creationId xmlns:a16="http://schemas.microsoft.com/office/drawing/2014/main" id="{DB5967DE-A46A-4417-84A6-5C8743677C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4046" y="2918195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16" name="Rectangle 15">
                    <a:extLst>
                      <a:ext uri="{FF2B5EF4-FFF2-40B4-BE49-F238E27FC236}">
                        <a16:creationId xmlns:a16="http://schemas.microsoft.com/office/drawing/2014/main" id="{58FEE521-9968-4A58-91FF-286AE0369F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9347" y="2832524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60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17" name="Line 16">
                    <a:extLst>
                      <a:ext uri="{FF2B5EF4-FFF2-40B4-BE49-F238E27FC236}">
                        <a16:creationId xmlns:a16="http://schemas.microsoft.com/office/drawing/2014/main" id="{656CE04F-992E-42F8-A84B-F9F703101C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4046" y="2519988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18" name="Rectangle 20">
                    <a:extLst>
                      <a:ext uri="{FF2B5EF4-FFF2-40B4-BE49-F238E27FC236}">
                        <a16:creationId xmlns:a16="http://schemas.microsoft.com/office/drawing/2014/main" id="{E45395CB-054E-4AC5-91D7-FD358E0F25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9347" y="2434317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70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19" name="Line 21">
                    <a:extLst>
                      <a:ext uri="{FF2B5EF4-FFF2-40B4-BE49-F238E27FC236}">
                        <a16:creationId xmlns:a16="http://schemas.microsoft.com/office/drawing/2014/main" id="{02BCA17C-6FEE-453D-9FF2-AFE73CE1F4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4046" y="2131948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20" name="Rectangle 25">
                    <a:extLst>
                      <a:ext uri="{FF2B5EF4-FFF2-40B4-BE49-F238E27FC236}">
                        <a16:creationId xmlns:a16="http://schemas.microsoft.com/office/drawing/2014/main" id="{F3555F1A-ED6A-4D11-AE3F-FACB3F0138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9347" y="2047971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80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21" name="Line 26">
                    <a:extLst>
                      <a:ext uri="{FF2B5EF4-FFF2-40B4-BE49-F238E27FC236}">
                        <a16:creationId xmlns:a16="http://schemas.microsoft.com/office/drawing/2014/main" id="{6F05B60E-220A-47C7-A30E-439FDD9C86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4046" y="1735436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66" name="Rectangle 30">
                    <a:extLst>
                      <a:ext uri="{FF2B5EF4-FFF2-40B4-BE49-F238E27FC236}">
                        <a16:creationId xmlns:a16="http://schemas.microsoft.com/office/drawing/2014/main" id="{7563A689-AB2F-4F99-A072-63C43C3E84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9347" y="1649765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90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67" name="Line 31">
                    <a:extLst>
                      <a:ext uri="{FF2B5EF4-FFF2-40B4-BE49-F238E27FC236}">
                        <a16:creationId xmlns:a16="http://schemas.microsoft.com/office/drawing/2014/main" id="{DE3D43B6-7F3E-4E15-B575-BF04B83281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4046" y="1347396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69" name="Rectangle 33">
                    <a:extLst>
                      <a:ext uri="{FF2B5EF4-FFF2-40B4-BE49-F238E27FC236}">
                        <a16:creationId xmlns:a16="http://schemas.microsoft.com/office/drawing/2014/main" id="{50DF0AA9-922D-476F-B026-28564570FE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8815" y="1261725"/>
                    <a:ext cx="211596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100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70" name="Line 150">
                    <a:extLst>
                      <a:ext uri="{FF2B5EF4-FFF2-40B4-BE49-F238E27FC236}">
                        <a16:creationId xmlns:a16="http://schemas.microsoft.com/office/drawing/2014/main" id="{F081704E-B911-4DD0-A6DE-3E89DF1539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664" y="3308161"/>
                    <a:ext cx="50400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 dirty="0"/>
                  </a:p>
                </p:txBody>
              </p:sp>
              <p:sp>
                <p:nvSpPr>
                  <p:cNvPr id="571" name="Line 433">
                    <a:extLst>
                      <a:ext uri="{FF2B5EF4-FFF2-40B4-BE49-F238E27FC236}">
                        <a16:creationId xmlns:a16="http://schemas.microsoft.com/office/drawing/2014/main" id="{9D1D2EBF-12DB-45A9-870E-EF29F594DD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74003" y="3305868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72" name="Line 62">
                    <a:extLst>
                      <a:ext uri="{FF2B5EF4-FFF2-40B4-BE49-F238E27FC236}">
                        <a16:creationId xmlns:a16="http://schemas.microsoft.com/office/drawing/2014/main" id="{38887839-F5A9-4937-B882-71E393A00F7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70557" y="330816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73" name="Line 71">
                    <a:extLst>
                      <a:ext uri="{FF2B5EF4-FFF2-40B4-BE49-F238E27FC236}">
                        <a16:creationId xmlns:a16="http://schemas.microsoft.com/office/drawing/2014/main" id="{BFFB4155-2A76-49B5-BAE8-A012858083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99034" y="330816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74" name="Line 77">
                    <a:extLst>
                      <a:ext uri="{FF2B5EF4-FFF2-40B4-BE49-F238E27FC236}">
                        <a16:creationId xmlns:a16="http://schemas.microsoft.com/office/drawing/2014/main" id="{D4D0D6D2-B0CD-41BC-880E-B8FDA11EC7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40607" y="330816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75" name="Rectangle 81">
                    <a:extLst>
                      <a:ext uri="{FF2B5EF4-FFF2-40B4-BE49-F238E27FC236}">
                        <a16:creationId xmlns:a16="http://schemas.microsoft.com/office/drawing/2014/main" id="{F3504CC6-85B0-461E-B768-F709B813AA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0072" y="3388542"/>
                    <a:ext cx="149080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3d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76" name="Rectangle 81">
                    <a:extLst>
                      <a:ext uri="{FF2B5EF4-FFF2-40B4-BE49-F238E27FC236}">
                        <a16:creationId xmlns:a16="http://schemas.microsoft.com/office/drawing/2014/main" id="{5FB7CAF6-5C06-481A-9739-AEF603310A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20901" y="3388542"/>
                    <a:ext cx="169919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altLang="es-ES" sz="1000" b="1" dirty="0">
                        <a:solidFill>
                          <a:srgbClr val="000000"/>
                        </a:solidFill>
                      </a:rPr>
                      <a:t>2w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77" name="Rectangle 81">
                    <a:extLst>
                      <a:ext uri="{FF2B5EF4-FFF2-40B4-BE49-F238E27FC236}">
                        <a16:creationId xmlns:a16="http://schemas.microsoft.com/office/drawing/2014/main" id="{831DF160-23CB-4A5A-B142-84B521624F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5647" y="3388542"/>
                    <a:ext cx="169919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4w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78" name="Rectangle 81">
                    <a:extLst>
                      <a:ext uri="{FF2B5EF4-FFF2-40B4-BE49-F238E27FC236}">
                        <a16:creationId xmlns:a16="http://schemas.microsoft.com/office/drawing/2014/main" id="{D42D8D73-26C5-4336-A7C0-A57846D72F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3368" y="3388542"/>
                    <a:ext cx="530594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altLang="es-ES" sz="1000" b="1" dirty="0">
                        <a:solidFill>
                          <a:srgbClr val="000000"/>
                        </a:solidFill>
                      </a:rPr>
                      <a:t>45d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Sacrifice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79" name="Line 77">
                    <a:extLst>
                      <a:ext uri="{FF2B5EF4-FFF2-40B4-BE49-F238E27FC236}">
                        <a16:creationId xmlns:a16="http://schemas.microsoft.com/office/drawing/2014/main" id="{26F1F652-C6E5-4051-9F84-7019BC749D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78226" y="330816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80" name="Rectangle 81">
                    <a:extLst>
                      <a:ext uri="{FF2B5EF4-FFF2-40B4-BE49-F238E27FC236}">
                        <a16:creationId xmlns:a16="http://schemas.microsoft.com/office/drawing/2014/main" id="{77095CE9-7E09-4567-9012-FA1317B60A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79880" y="3388542"/>
                    <a:ext cx="339837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Basal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457" name="Grupo 456">
                <a:extLst>
                  <a:ext uri="{FF2B5EF4-FFF2-40B4-BE49-F238E27FC236}">
                    <a16:creationId xmlns:a16="http://schemas.microsoft.com/office/drawing/2014/main" id="{2C7F6E70-FB31-44C2-9736-5C7E0578E915}"/>
                  </a:ext>
                </a:extLst>
              </p:cNvPr>
              <p:cNvGrpSpPr/>
              <p:nvPr/>
            </p:nvGrpSpPr>
            <p:grpSpPr>
              <a:xfrm>
                <a:off x="1299355" y="1489801"/>
                <a:ext cx="4636984" cy="1207749"/>
                <a:chOff x="1299355" y="1489801"/>
                <a:chExt cx="4636984" cy="1207749"/>
              </a:xfrm>
            </p:grpSpPr>
            <p:sp>
              <p:nvSpPr>
                <p:cNvPr id="458" name="Line 142">
                  <a:extLst>
                    <a:ext uri="{FF2B5EF4-FFF2-40B4-BE49-F238E27FC236}">
                      <a16:creationId xmlns:a16="http://schemas.microsoft.com/office/drawing/2014/main" id="{EF38626B-EB3E-457F-BDFB-37F8008A45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53834" y="2100620"/>
                  <a:ext cx="414424" cy="4380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59" name="Line 147">
                  <a:extLst>
                    <a:ext uri="{FF2B5EF4-FFF2-40B4-BE49-F238E27FC236}">
                      <a16:creationId xmlns:a16="http://schemas.microsoft.com/office/drawing/2014/main" id="{8218BF22-42A1-4B91-ADBC-4381ECDDF4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77500" y="2078455"/>
                  <a:ext cx="1004033" cy="888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0" name="Line 148">
                  <a:extLst>
                    <a:ext uri="{FF2B5EF4-FFF2-40B4-BE49-F238E27FC236}">
                      <a16:creationId xmlns:a16="http://schemas.microsoft.com/office/drawing/2014/main" id="{2F25D844-6CD0-40B3-8E4C-829B0767EB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73201" y="1650388"/>
                  <a:ext cx="0" cy="8363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1" name="Line 149">
                  <a:extLst>
                    <a:ext uri="{FF2B5EF4-FFF2-40B4-BE49-F238E27FC236}">
                      <a16:creationId xmlns:a16="http://schemas.microsoft.com/office/drawing/2014/main" id="{F4046DBA-55BA-4C57-93C7-0B995BDCB7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54151" y="1650388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2" name="Line 150">
                  <a:extLst>
                    <a:ext uri="{FF2B5EF4-FFF2-40B4-BE49-F238E27FC236}">
                      <a16:creationId xmlns:a16="http://schemas.microsoft.com/office/drawing/2014/main" id="{4E028F90-B75F-4C38-8407-4AE2D3969B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54151" y="2486779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3" name="Line 152">
                  <a:extLst>
                    <a:ext uri="{FF2B5EF4-FFF2-40B4-BE49-F238E27FC236}">
                      <a16:creationId xmlns:a16="http://schemas.microsoft.com/office/drawing/2014/main" id="{A880F2FC-A8D1-4E3A-A4AC-5EB28D27B6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80095" y="1902909"/>
                  <a:ext cx="1546826" cy="27105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4" name="Line 153">
                  <a:extLst>
                    <a:ext uri="{FF2B5EF4-FFF2-40B4-BE49-F238E27FC236}">
                      <a16:creationId xmlns:a16="http://schemas.microsoft.com/office/drawing/2014/main" id="{D5B67800-E7AA-4562-AEE9-C1FFF2DE2A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0096" y="1861158"/>
                  <a:ext cx="0" cy="63565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5" name="Line 154">
                  <a:extLst>
                    <a:ext uri="{FF2B5EF4-FFF2-40B4-BE49-F238E27FC236}">
                      <a16:creationId xmlns:a16="http://schemas.microsoft.com/office/drawing/2014/main" id="{AB1DF0F0-824C-4C1F-AEB8-34221A64E5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1046" y="1861158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6" name="Line 155">
                  <a:extLst>
                    <a:ext uri="{FF2B5EF4-FFF2-40B4-BE49-F238E27FC236}">
                      <a16:creationId xmlns:a16="http://schemas.microsoft.com/office/drawing/2014/main" id="{31764112-C8A6-4E48-B94F-E4C8A6CC2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1046" y="2496815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7" name="Line 157">
                  <a:extLst>
                    <a:ext uri="{FF2B5EF4-FFF2-40B4-BE49-F238E27FC236}">
                      <a16:creationId xmlns:a16="http://schemas.microsoft.com/office/drawing/2014/main" id="{D176899C-03EC-4B5A-99E9-80DA880FA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6922" y="1891267"/>
                  <a:ext cx="1571764" cy="39626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8" name="Line 158">
                  <a:extLst>
                    <a:ext uri="{FF2B5EF4-FFF2-40B4-BE49-F238E27FC236}">
                      <a16:creationId xmlns:a16="http://schemas.microsoft.com/office/drawing/2014/main" id="{7BF0654D-7353-4446-9FA5-CC65959ACF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6922" y="1489801"/>
                  <a:ext cx="0" cy="804608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69" name="Line 159">
                  <a:extLst>
                    <a:ext uri="{FF2B5EF4-FFF2-40B4-BE49-F238E27FC236}">
                      <a16:creationId xmlns:a16="http://schemas.microsoft.com/office/drawing/2014/main" id="{43A40D83-1A80-40D2-B585-77066758C9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7872" y="1489801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70" name="Line 160">
                  <a:extLst>
                    <a:ext uri="{FF2B5EF4-FFF2-40B4-BE49-F238E27FC236}">
                      <a16:creationId xmlns:a16="http://schemas.microsoft.com/office/drawing/2014/main" id="{406394D6-2BF6-4E0E-A397-4B5ABEE07D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7872" y="2294409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76" name="Line 162">
                  <a:extLst>
                    <a:ext uri="{FF2B5EF4-FFF2-40B4-BE49-F238E27FC236}">
                      <a16:creationId xmlns:a16="http://schemas.microsoft.com/office/drawing/2014/main" id="{09C7AF7D-EAA2-46B9-A02A-2B79E300A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88764" y="2043492"/>
                  <a:ext cx="0" cy="453324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77" name="Line 163">
                  <a:extLst>
                    <a:ext uri="{FF2B5EF4-FFF2-40B4-BE49-F238E27FC236}">
                      <a16:creationId xmlns:a16="http://schemas.microsoft.com/office/drawing/2014/main" id="{58F62CE8-95D3-4758-BDE6-C57BCFAADA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69714" y="2043492"/>
                  <a:ext cx="39688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78" name="Line 164">
                  <a:extLst>
                    <a:ext uri="{FF2B5EF4-FFF2-40B4-BE49-F238E27FC236}">
                      <a16:creationId xmlns:a16="http://schemas.microsoft.com/office/drawing/2014/main" id="{A92015D6-EB28-4C17-BD66-AD38A8D649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69714" y="2496815"/>
                  <a:ext cx="396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79" name="Line 166">
                  <a:extLst>
                    <a:ext uri="{FF2B5EF4-FFF2-40B4-BE49-F238E27FC236}">
                      <a16:creationId xmlns:a16="http://schemas.microsoft.com/office/drawing/2014/main" id="{46001C4B-887D-4617-9C77-1ADE7021F1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1440" y="2421591"/>
                  <a:ext cx="428963" cy="110283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0" name="Line 171">
                  <a:extLst>
                    <a:ext uri="{FF2B5EF4-FFF2-40B4-BE49-F238E27FC236}">
                      <a16:creationId xmlns:a16="http://schemas.microsoft.com/office/drawing/2014/main" id="{DE22261B-E5FE-44B0-957C-46C0A247E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87136" y="2354628"/>
                  <a:ext cx="994395" cy="6096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1" name="Line 172">
                  <a:extLst>
                    <a:ext uri="{FF2B5EF4-FFF2-40B4-BE49-F238E27FC236}">
                      <a16:creationId xmlns:a16="http://schemas.microsoft.com/office/drawing/2014/main" id="{40C4117E-6921-49C8-BDDF-B46375F3C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73201" y="2224152"/>
                  <a:ext cx="0" cy="373031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2" name="Line 173">
                  <a:extLst>
                    <a:ext uri="{FF2B5EF4-FFF2-40B4-BE49-F238E27FC236}">
                      <a16:creationId xmlns:a16="http://schemas.microsoft.com/office/drawing/2014/main" id="{B0D2133F-E67A-4601-B7F2-A5E247578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54151" y="2224152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3" name="Line 174">
                  <a:extLst>
                    <a:ext uri="{FF2B5EF4-FFF2-40B4-BE49-F238E27FC236}">
                      <a16:creationId xmlns:a16="http://schemas.microsoft.com/office/drawing/2014/main" id="{A91E1BDC-CFBD-42A7-A605-542CD12390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54151" y="2597182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4" name="Line 176">
                  <a:extLst>
                    <a:ext uri="{FF2B5EF4-FFF2-40B4-BE49-F238E27FC236}">
                      <a16:creationId xmlns:a16="http://schemas.microsoft.com/office/drawing/2014/main" id="{79C6B191-230E-4895-8E06-E76D3A28A1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80096" y="2191469"/>
                  <a:ext cx="1553322" cy="163159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5" name="Line 177">
                  <a:extLst>
                    <a:ext uri="{FF2B5EF4-FFF2-40B4-BE49-F238E27FC236}">
                      <a16:creationId xmlns:a16="http://schemas.microsoft.com/office/drawing/2014/main" id="{CF38A195-79C2-4EDA-BB63-FC20C7DB8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0096" y="2173969"/>
                  <a:ext cx="0" cy="362994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6" name="Line 178">
                  <a:extLst>
                    <a:ext uri="{FF2B5EF4-FFF2-40B4-BE49-F238E27FC236}">
                      <a16:creationId xmlns:a16="http://schemas.microsoft.com/office/drawing/2014/main" id="{80582615-22D3-4072-9359-E42B78F4FB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1046" y="2173969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7" name="Line 179">
                  <a:extLst>
                    <a:ext uri="{FF2B5EF4-FFF2-40B4-BE49-F238E27FC236}">
                      <a16:creationId xmlns:a16="http://schemas.microsoft.com/office/drawing/2014/main" id="{58FE8FA0-8931-484A-B010-D6E8721B36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1046" y="2536962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8" name="Oval 180">
                  <a:extLst>
                    <a:ext uri="{FF2B5EF4-FFF2-40B4-BE49-F238E27FC236}">
                      <a16:creationId xmlns:a16="http://schemas.microsoft.com/office/drawing/2014/main" id="{21A5CBEA-FBFB-4126-9C69-43AD33B4ED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8847" y="2140035"/>
                  <a:ext cx="66675" cy="7025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89" name="Line 181">
                  <a:extLst>
                    <a:ext uri="{FF2B5EF4-FFF2-40B4-BE49-F238E27FC236}">
                      <a16:creationId xmlns:a16="http://schemas.microsoft.com/office/drawing/2014/main" id="{D9A54046-57D8-406F-A5BD-F99F82830D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6922" y="2184006"/>
                  <a:ext cx="1565875" cy="335268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90" name="Line 182">
                  <a:extLst>
                    <a:ext uri="{FF2B5EF4-FFF2-40B4-BE49-F238E27FC236}">
                      <a16:creationId xmlns:a16="http://schemas.microsoft.com/office/drawing/2014/main" id="{EF2FD335-C2A0-44E8-93EC-EA6B16F8A1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6922" y="1973235"/>
                  <a:ext cx="0" cy="421541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91" name="Line 183">
                  <a:extLst>
                    <a:ext uri="{FF2B5EF4-FFF2-40B4-BE49-F238E27FC236}">
                      <a16:creationId xmlns:a16="http://schemas.microsoft.com/office/drawing/2014/main" id="{F610BFFD-86F5-49FF-9672-80B4AED785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7872" y="1973235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92" name="Line 184">
                  <a:extLst>
                    <a:ext uri="{FF2B5EF4-FFF2-40B4-BE49-F238E27FC236}">
                      <a16:creationId xmlns:a16="http://schemas.microsoft.com/office/drawing/2014/main" id="{43BE292D-0AF8-47C6-BCAD-4AAEFA085C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7872" y="2394776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93" name="Line 186">
                  <a:extLst>
                    <a:ext uri="{FF2B5EF4-FFF2-40B4-BE49-F238E27FC236}">
                      <a16:creationId xmlns:a16="http://schemas.microsoft.com/office/drawing/2014/main" id="{7DB3DF46-1634-4973-8426-E039F4CFCE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88764" y="2344593"/>
                  <a:ext cx="0" cy="352957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94" name="Line 187">
                  <a:extLst>
                    <a:ext uri="{FF2B5EF4-FFF2-40B4-BE49-F238E27FC236}">
                      <a16:creationId xmlns:a16="http://schemas.microsoft.com/office/drawing/2014/main" id="{5C666253-A2BF-4E61-8282-39D9ED495A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69714" y="2344593"/>
                  <a:ext cx="39688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95" name="Line 188">
                  <a:extLst>
                    <a:ext uri="{FF2B5EF4-FFF2-40B4-BE49-F238E27FC236}">
                      <a16:creationId xmlns:a16="http://schemas.microsoft.com/office/drawing/2014/main" id="{C27C82BF-6CFC-487E-8FD1-7C201A88B4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69714" y="2697549"/>
                  <a:ext cx="39688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grpSp>
              <p:nvGrpSpPr>
                <p:cNvPr id="496" name="Grupo 495">
                  <a:extLst>
                    <a:ext uri="{FF2B5EF4-FFF2-40B4-BE49-F238E27FC236}">
                      <a16:creationId xmlns:a16="http://schemas.microsoft.com/office/drawing/2014/main" id="{A58CA5E8-B168-4EE1-B466-C600E2883CA1}"/>
                    </a:ext>
                  </a:extLst>
                </p:cNvPr>
                <p:cNvGrpSpPr/>
                <p:nvPr/>
              </p:nvGrpSpPr>
              <p:grpSpPr>
                <a:xfrm>
                  <a:off x="1299355" y="2396379"/>
                  <a:ext cx="68263" cy="292737"/>
                  <a:chOff x="1247273" y="5610159"/>
                  <a:chExt cx="68263" cy="277813"/>
                </a:xfrm>
                <a:solidFill>
                  <a:schemeClr val="tx1"/>
                </a:solidFill>
              </p:grpSpPr>
              <p:sp>
                <p:nvSpPr>
                  <p:cNvPr id="504" name="Line 56">
                    <a:extLst>
                      <a:ext uri="{FF2B5EF4-FFF2-40B4-BE49-F238E27FC236}">
                        <a16:creationId xmlns:a16="http://schemas.microsoft.com/office/drawing/2014/main" id="{F5A46478-DD5F-4861-9EFB-F712D752F8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82198" y="5610159"/>
                    <a:ext cx="0" cy="27781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05" name="Line 57">
                    <a:extLst>
                      <a:ext uri="{FF2B5EF4-FFF2-40B4-BE49-F238E27FC236}">
                        <a16:creationId xmlns:a16="http://schemas.microsoft.com/office/drawing/2014/main" id="{04A18DFD-F4FB-41D0-864B-63130399E1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1561" y="5610159"/>
                    <a:ext cx="39688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06" name="Line 58">
                    <a:extLst>
                      <a:ext uri="{FF2B5EF4-FFF2-40B4-BE49-F238E27FC236}">
                        <a16:creationId xmlns:a16="http://schemas.microsoft.com/office/drawing/2014/main" id="{F933B0E0-0470-45CE-B98D-F1E4C9174F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1561" y="5887972"/>
                    <a:ext cx="39688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07" name="Oval 59">
                    <a:extLst>
                      <a:ext uri="{FF2B5EF4-FFF2-40B4-BE49-F238E27FC236}">
                        <a16:creationId xmlns:a16="http://schemas.microsoft.com/office/drawing/2014/main" id="{2ECAF707-F362-4C5D-B424-D371118600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7273" y="5711759"/>
                    <a:ext cx="68263" cy="66675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</p:grpSp>
            <p:sp>
              <p:nvSpPr>
                <p:cNvPr id="497" name="Rombo 496">
                  <a:extLst>
                    <a:ext uri="{FF2B5EF4-FFF2-40B4-BE49-F238E27FC236}">
                      <a16:creationId xmlns:a16="http://schemas.microsoft.com/office/drawing/2014/main" id="{BB806E89-33F6-4C94-82C6-DF91165CCD6F}"/>
                    </a:ext>
                  </a:extLst>
                </p:cNvPr>
                <p:cNvSpPr/>
                <p:nvPr/>
              </p:nvSpPr>
              <p:spPr>
                <a:xfrm>
                  <a:off x="1728163" y="2373049"/>
                  <a:ext cx="87082" cy="95347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s-ES" dirty="0"/>
                </a:p>
              </p:txBody>
            </p:sp>
            <p:sp>
              <p:nvSpPr>
                <p:cNvPr id="498" name="Oval 175">
                  <a:extLst>
                    <a:ext uri="{FF2B5EF4-FFF2-40B4-BE49-F238E27FC236}">
                      <a16:creationId xmlns:a16="http://schemas.microsoft.com/office/drawing/2014/main" id="{F0F5D957-FA87-4851-AFC9-D6D47223B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9218" y="2051859"/>
                  <a:ext cx="66675" cy="7193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99" name="Oval 185">
                  <a:extLst>
                    <a:ext uri="{FF2B5EF4-FFF2-40B4-BE49-F238E27FC236}">
                      <a16:creationId xmlns:a16="http://schemas.microsoft.com/office/drawing/2014/main" id="{E83731C8-39B6-4622-B5C7-BD40C7B8BF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99906" y="1867851"/>
                  <a:ext cx="66675" cy="7025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00" name="Oval 189">
                  <a:extLst>
                    <a:ext uri="{FF2B5EF4-FFF2-40B4-BE49-F238E27FC236}">
                      <a16:creationId xmlns:a16="http://schemas.microsoft.com/office/drawing/2014/main" id="{153869E7-5A79-450C-9710-8CFD61EB7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54614" y="2243618"/>
                  <a:ext cx="68263" cy="7025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01" name="Rombo 500">
                  <a:extLst>
                    <a:ext uri="{FF2B5EF4-FFF2-40B4-BE49-F238E27FC236}">
                      <a16:creationId xmlns:a16="http://schemas.microsoft.com/office/drawing/2014/main" id="{23C23BAF-35DC-4D08-AB38-712C11A27BD9}"/>
                    </a:ext>
                  </a:extLst>
                </p:cNvPr>
                <p:cNvSpPr/>
                <p:nvPr/>
              </p:nvSpPr>
              <p:spPr>
                <a:xfrm>
                  <a:off x="2737949" y="2309743"/>
                  <a:ext cx="87082" cy="95347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s-ES" dirty="0"/>
                </a:p>
              </p:txBody>
            </p:sp>
            <p:sp>
              <p:nvSpPr>
                <p:cNvPr id="502" name="Rombo 501">
                  <a:extLst>
                    <a:ext uri="{FF2B5EF4-FFF2-40B4-BE49-F238E27FC236}">
                      <a16:creationId xmlns:a16="http://schemas.microsoft.com/office/drawing/2014/main" id="{46E2E751-F122-407C-A357-C3E6C933CD04}"/>
                    </a:ext>
                  </a:extLst>
                </p:cNvPr>
                <p:cNvSpPr/>
                <p:nvPr/>
              </p:nvSpPr>
              <p:spPr>
                <a:xfrm>
                  <a:off x="4288294" y="2148765"/>
                  <a:ext cx="87082" cy="95347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s-ES" dirty="0"/>
                </a:p>
              </p:txBody>
            </p:sp>
            <p:sp>
              <p:nvSpPr>
                <p:cNvPr id="503" name="Rombo 502">
                  <a:extLst>
                    <a:ext uri="{FF2B5EF4-FFF2-40B4-BE49-F238E27FC236}">
                      <a16:creationId xmlns:a16="http://schemas.microsoft.com/office/drawing/2014/main" id="{9C574EBA-F9E5-473A-8209-2A3FA52EE6FF}"/>
                    </a:ext>
                  </a:extLst>
                </p:cNvPr>
                <p:cNvSpPr/>
                <p:nvPr/>
              </p:nvSpPr>
              <p:spPr>
                <a:xfrm>
                  <a:off x="5849257" y="2465391"/>
                  <a:ext cx="87082" cy="95347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s-ES" dirty="0"/>
                </a:p>
              </p:txBody>
            </p:sp>
          </p:grpSp>
        </p:grp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1EEB837F-18F9-4C37-8479-3ED9F9B065F4}"/>
                </a:ext>
              </a:extLst>
            </p:cNvPr>
            <p:cNvGrpSpPr/>
            <p:nvPr/>
          </p:nvGrpSpPr>
          <p:grpSpPr>
            <a:xfrm>
              <a:off x="49408" y="14052"/>
              <a:ext cx="11609666" cy="6753689"/>
              <a:chOff x="49408" y="14052"/>
              <a:chExt cx="11609666" cy="6753689"/>
            </a:xfrm>
          </p:grpSpPr>
          <p:sp>
            <p:nvSpPr>
              <p:cNvPr id="243" name="Text Box 2">
                <a:extLst>
                  <a:ext uri="{FF2B5EF4-FFF2-40B4-BE49-F238E27FC236}">
                    <a16:creationId xmlns:a16="http://schemas.microsoft.com/office/drawing/2014/main" id="{06D1C618-37AB-4E8A-9959-D59CFDCB74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97" y="14052"/>
                <a:ext cx="145575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s-ES" alt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Figure 3</a:t>
                </a:r>
                <a:endParaRPr lang="es-ES" altLang="es-ES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3" name="Rectangle 81">
                <a:extLst>
                  <a:ext uri="{FF2B5EF4-FFF2-40B4-BE49-F238E27FC236}">
                    <a16:creationId xmlns:a16="http://schemas.microsoft.com/office/drawing/2014/main" id="{32DA0482-5E8A-4FCB-ABDF-4EB78BAE6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062" y="3101479"/>
                <a:ext cx="14422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t=120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Balloon</a:t>
                </a:r>
                <a:r>
                  <a:rPr kumimoji="0" lang="es-ES" altLang="es-ES" sz="1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altLang="es-ES" sz="1000" b="1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deflation</a:t>
                </a:r>
                <a:endParaRPr kumimoji="0" lang="es-ES" altLang="es-ES" sz="20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8" name="Rectangle 46">
                <a:extLst>
                  <a:ext uri="{FF2B5EF4-FFF2-40B4-BE49-F238E27FC236}">
                    <a16:creationId xmlns:a16="http://schemas.microsoft.com/office/drawing/2014/main" id="{0B1F39D5-8F00-4DBB-94C8-34DEBE3AD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08" y="29031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S" alt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cxnSp>
            <p:nvCxnSpPr>
              <p:cNvPr id="630" name="Conector recto de flecha 629">
                <a:extLst>
                  <a:ext uri="{FF2B5EF4-FFF2-40B4-BE49-F238E27FC236}">
                    <a16:creationId xmlns:a16="http://schemas.microsoft.com/office/drawing/2014/main" id="{B3600F5E-9B70-417C-AE92-46A7B9D47CF7}"/>
                  </a:ext>
                </a:extLst>
              </p:cNvPr>
              <p:cNvCxnSpPr/>
              <p:nvPr/>
            </p:nvCxnSpPr>
            <p:spPr>
              <a:xfrm flipV="1">
                <a:off x="1172607" y="2878895"/>
                <a:ext cx="0" cy="180000"/>
              </a:xfrm>
              <a:prstGeom prst="straightConnector1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1" name="Rectangle 81">
                <a:extLst>
                  <a:ext uri="{FF2B5EF4-FFF2-40B4-BE49-F238E27FC236}">
                    <a16:creationId xmlns:a16="http://schemas.microsoft.com/office/drawing/2014/main" id="{98A9E6B2-8068-45B6-AB81-07988852A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322" y="3101479"/>
                <a:ext cx="16112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t=0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Balloon</a:t>
                </a:r>
                <a:r>
                  <a:rPr kumimoji="0" lang="es-ES" altLang="es-ES" sz="1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altLang="es-ES" sz="1000" b="1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occlusion</a:t>
                </a:r>
                <a:endParaRPr kumimoji="0" lang="es-ES" altLang="es-ES" sz="20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632" name="Conector recto de flecha 631">
                <a:extLst>
                  <a:ext uri="{FF2B5EF4-FFF2-40B4-BE49-F238E27FC236}">
                    <a16:creationId xmlns:a16="http://schemas.microsoft.com/office/drawing/2014/main" id="{D328DE94-63C9-4C59-9716-BCCC5089A100}"/>
                  </a:ext>
                </a:extLst>
              </p:cNvPr>
              <p:cNvCxnSpPr/>
              <p:nvPr/>
            </p:nvCxnSpPr>
            <p:spPr>
              <a:xfrm flipV="1">
                <a:off x="4982597" y="2886155"/>
                <a:ext cx="0" cy="180000"/>
              </a:xfrm>
              <a:prstGeom prst="straightConnector1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4" name="Grupo 633">
                <a:extLst>
                  <a:ext uri="{FF2B5EF4-FFF2-40B4-BE49-F238E27FC236}">
                    <a16:creationId xmlns:a16="http://schemas.microsoft.com/office/drawing/2014/main" id="{669E88AD-DE1D-476C-999A-378FA90A4025}"/>
                  </a:ext>
                </a:extLst>
              </p:cNvPr>
              <p:cNvGrpSpPr/>
              <p:nvPr/>
            </p:nvGrpSpPr>
            <p:grpSpPr>
              <a:xfrm>
                <a:off x="1186981" y="2804610"/>
                <a:ext cx="3812195" cy="162064"/>
                <a:chOff x="1256637" y="4328634"/>
                <a:chExt cx="3812195" cy="162064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635" name="Rectángulo 634">
                  <a:extLst>
                    <a:ext uri="{FF2B5EF4-FFF2-40B4-BE49-F238E27FC236}">
                      <a16:creationId xmlns:a16="http://schemas.microsoft.com/office/drawing/2014/main" id="{D52F7C8B-14F3-4FEE-912C-3D210E734CBD}"/>
                    </a:ext>
                  </a:extLst>
                </p:cNvPr>
                <p:cNvSpPr/>
                <p:nvPr/>
              </p:nvSpPr>
              <p:spPr>
                <a:xfrm>
                  <a:off x="1401661" y="4332727"/>
                  <a:ext cx="3528000" cy="15387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9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Occluded</a:t>
                  </a:r>
                  <a:r>
                    <a:rPr lang="es-E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sz="9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artery</a:t>
                  </a:r>
                  <a:endParaRPr lang="es-ES" sz="9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6" name="Triángulo isósceles 635">
                  <a:extLst>
                    <a:ext uri="{FF2B5EF4-FFF2-40B4-BE49-F238E27FC236}">
                      <a16:creationId xmlns:a16="http://schemas.microsoft.com/office/drawing/2014/main" id="{3D5F59C8-8CB8-4DBA-89FB-2127A6DDD45D}"/>
                    </a:ext>
                  </a:extLst>
                </p:cNvPr>
                <p:cNvSpPr/>
                <p:nvPr/>
              </p:nvSpPr>
              <p:spPr>
                <a:xfrm rot="5400000" flipH="1">
                  <a:off x="4915800" y="4337666"/>
                  <a:ext cx="162064" cy="144000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9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7" name="Triángulo isósceles 636">
                  <a:extLst>
                    <a:ext uri="{FF2B5EF4-FFF2-40B4-BE49-F238E27FC236}">
                      <a16:creationId xmlns:a16="http://schemas.microsoft.com/office/drawing/2014/main" id="{17007897-5A97-435F-A63D-2148292CF153}"/>
                    </a:ext>
                  </a:extLst>
                </p:cNvPr>
                <p:cNvSpPr/>
                <p:nvPr/>
              </p:nvSpPr>
              <p:spPr>
                <a:xfrm rot="16200000">
                  <a:off x="1247605" y="4337666"/>
                  <a:ext cx="162064" cy="144000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9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1" name="Grupo 270">
                <a:extLst>
                  <a:ext uri="{FF2B5EF4-FFF2-40B4-BE49-F238E27FC236}">
                    <a16:creationId xmlns:a16="http://schemas.microsoft.com/office/drawing/2014/main" id="{A25FBB4C-E621-4ADC-AF88-5AA39E7805A3}"/>
                  </a:ext>
                </a:extLst>
              </p:cNvPr>
              <p:cNvGrpSpPr/>
              <p:nvPr/>
            </p:nvGrpSpPr>
            <p:grpSpPr>
              <a:xfrm>
                <a:off x="551635" y="492047"/>
                <a:ext cx="4669972" cy="2271996"/>
                <a:chOff x="4966934" y="3349852"/>
                <a:chExt cx="4669972" cy="2271996"/>
              </a:xfrm>
            </p:grpSpPr>
            <p:sp>
              <p:nvSpPr>
                <p:cNvPr id="272" name="Rectangle 81">
                  <a:extLst>
                    <a:ext uri="{FF2B5EF4-FFF2-40B4-BE49-F238E27FC236}">
                      <a16:creationId xmlns:a16="http://schemas.microsoft.com/office/drawing/2014/main" id="{680AB335-681F-47C5-904A-A113862B03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98493" y="4332914"/>
                  <a:ext cx="1690770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s-ES" altLang="es-ES" sz="1000" b="1" dirty="0" err="1">
                      <a:solidFill>
                        <a:srgbClr val="000000"/>
                      </a:solidFill>
                    </a:rPr>
                    <a:t>ApoJ-Glyc</a:t>
                  </a:r>
                  <a:r>
                    <a:rPr lang="es-ES" altLang="es-ES" sz="1000" b="1" dirty="0">
                      <a:solidFill>
                        <a:srgbClr val="000000"/>
                      </a:solidFill>
                    </a:rPr>
                    <a:t> </a:t>
                  </a: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levels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(</a:t>
                  </a: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ug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/</a:t>
                  </a: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mL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)</a:t>
                  </a:r>
                  <a:endPara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78" name="Grupo 277">
                  <a:extLst>
                    <a:ext uri="{FF2B5EF4-FFF2-40B4-BE49-F238E27FC236}">
                      <a16:creationId xmlns:a16="http://schemas.microsoft.com/office/drawing/2014/main" id="{B356FE67-28AC-4BA8-8B96-D361DD9934EE}"/>
                    </a:ext>
                  </a:extLst>
                </p:cNvPr>
                <p:cNvGrpSpPr/>
                <p:nvPr/>
              </p:nvGrpSpPr>
              <p:grpSpPr>
                <a:xfrm>
                  <a:off x="5388906" y="5385286"/>
                  <a:ext cx="4248000" cy="236562"/>
                  <a:chOff x="1227601" y="3495428"/>
                  <a:chExt cx="4248000" cy="236562"/>
                </a:xfrm>
              </p:grpSpPr>
              <p:sp>
                <p:nvSpPr>
                  <p:cNvPr id="371" name="Line 150">
                    <a:extLst>
                      <a:ext uri="{FF2B5EF4-FFF2-40B4-BE49-F238E27FC236}">
                        <a16:creationId xmlns:a16="http://schemas.microsoft.com/office/drawing/2014/main" id="{C8D0E1B5-A242-4677-9318-484DAF35D6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27601" y="3497721"/>
                    <a:ext cx="42480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 dirty="0"/>
                  </a:p>
                </p:txBody>
              </p:sp>
              <p:sp>
                <p:nvSpPr>
                  <p:cNvPr id="372" name="Line 433">
                    <a:extLst>
                      <a:ext uri="{FF2B5EF4-FFF2-40B4-BE49-F238E27FC236}">
                        <a16:creationId xmlns:a16="http://schemas.microsoft.com/office/drawing/2014/main" id="{A9644A27-9A8A-4065-AF8B-D6453893D2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89861" y="3495428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73" name="Line 62">
                    <a:extLst>
                      <a:ext uri="{FF2B5EF4-FFF2-40B4-BE49-F238E27FC236}">
                        <a16:creationId xmlns:a16="http://schemas.microsoft.com/office/drawing/2014/main" id="{0F78B0C2-163E-46A1-A493-7B80769634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86415" y="349772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74" name="Line 65">
                    <a:extLst>
                      <a:ext uri="{FF2B5EF4-FFF2-40B4-BE49-F238E27FC236}">
                        <a16:creationId xmlns:a16="http://schemas.microsoft.com/office/drawing/2014/main" id="{B46AB286-937B-4AC1-9104-47DE0FF8EE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64252" y="349772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75" name="Line 71">
                    <a:extLst>
                      <a:ext uri="{FF2B5EF4-FFF2-40B4-BE49-F238E27FC236}">
                        <a16:creationId xmlns:a16="http://schemas.microsoft.com/office/drawing/2014/main" id="{10E858BE-CC9A-4F3E-B56B-4F21ECE951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323102" y="349772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76" name="Line 77">
                    <a:extLst>
                      <a:ext uri="{FF2B5EF4-FFF2-40B4-BE49-F238E27FC236}">
                        <a16:creationId xmlns:a16="http://schemas.microsoft.com/office/drawing/2014/main" id="{6BBC62E1-0CEC-4BB8-8112-536814478D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80365" y="349772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77" name="Rectangle 81">
                    <a:extLst>
                      <a:ext uri="{FF2B5EF4-FFF2-40B4-BE49-F238E27FC236}">
                        <a16:creationId xmlns:a16="http://schemas.microsoft.com/office/drawing/2014/main" id="{3B6B48E5-8EA1-485B-963C-203C9B3912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6125" y="3578102"/>
                    <a:ext cx="368691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15min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78" name="Rectangle 81">
                    <a:extLst>
                      <a:ext uri="{FF2B5EF4-FFF2-40B4-BE49-F238E27FC236}">
                        <a16:creationId xmlns:a16="http://schemas.microsoft.com/office/drawing/2014/main" id="{37CDB7C8-DE2B-4FAB-A48A-AE2F8FA32A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6183" y="3578102"/>
                    <a:ext cx="36869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30min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79" name="Rectangle 81">
                    <a:extLst>
                      <a:ext uri="{FF2B5EF4-FFF2-40B4-BE49-F238E27FC236}">
                        <a16:creationId xmlns:a16="http://schemas.microsoft.com/office/drawing/2014/main" id="{7D5026B7-0558-46BC-B1D7-B3963458EC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45582" y="3578102"/>
                    <a:ext cx="36869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altLang="es-ES" sz="1000" b="1" dirty="0">
                        <a:solidFill>
                          <a:srgbClr val="000000"/>
                        </a:solidFill>
                      </a:rPr>
                      <a:t>6</a:t>
                    </a: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0min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80" name="Rectangle 81">
                    <a:extLst>
                      <a:ext uri="{FF2B5EF4-FFF2-40B4-BE49-F238E27FC236}">
                        <a16:creationId xmlns:a16="http://schemas.microsoft.com/office/drawing/2014/main" id="{3B48E57B-643B-457B-A5DB-482E66F919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96018" y="3578102"/>
                    <a:ext cx="36869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altLang="es-ES" sz="1000" b="1" dirty="0">
                        <a:solidFill>
                          <a:srgbClr val="000000"/>
                        </a:solidFill>
                      </a:rPr>
                      <a:t>90</a:t>
                    </a: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min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81" name="Rectangle 81">
                    <a:extLst>
                      <a:ext uri="{FF2B5EF4-FFF2-40B4-BE49-F238E27FC236}">
                        <a16:creationId xmlns:a16="http://schemas.microsoft.com/office/drawing/2014/main" id="{F9AEE155-F241-4BDF-9430-9D886B2995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13691" y="3578102"/>
                    <a:ext cx="43922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altLang="es-ES" sz="1000" b="1" dirty="0">
                        <a:solidFill>
                          <a:srgbClr val="000000"/>
                        </a:solidFill>
                      </a:rPr>
                      <a:t>120</a:t>
                    </a: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min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82" name="Line 77">
                    <a:extLst>
                      <a:ext uri="{FF2B5EF4-FFF2-40B4-BE49-F238E27FC236}">
                        <a16:creationId xmlns:a16="http://schemas.microsoft.com/office/drawing/2014/main" id="{CFC14959-0DDC-465C-A5B9-5E23C703F7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32865" y="3497721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83" name="Line 433">
                    <a:extLst>
                      <a:ext uri="{FF2B5EF4-FFF2-40B4-BE49-F238E27FC236}">
                        <a16:creationId xmlns:a16="http://schemas.microsoft.com/office/drawing/2014/main" id="{8C5DB55F-ADA9-45BD-B101-CE9631A69B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12126" y="3496172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84" name="Line 62">
                    <a:extLst>
                      <a:ext uri="{FF2B5EF4-FFF2-40B4-BE49-F238E27FC236}">
                        <a16:creationId xmlns:a16="http://schemas.microsoft.com/office/drawing/2014/main" id="{348A5C97-130D-4E6A-A26F-0FC66BC940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8680" y="3498465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85" name="Rectangle 81">
                    <a:extLst>
                      <a:ext uri="{FF2B5EF4-FFF2-40B4-BE49-F238E27FC236}">
                        <a16:creationId xmlns:a16="http://schemas.microsoft.com/office/drawing/2014/main" id="{816AD5FA-6B44-4D23-94ED-AEC869D284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2817" y="3578102"/>
                    <a:ext cx="339837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Basal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79" name="Line 5">
                  <a:extLst>
                    <a:ext uri="{FF2B5EF4-FFF2-40B4-BE49-F238E27FC236}">
                      <a16:creationId xmlns:a16="http://schemas.microsoft.com/office/drawing/2014/main" id="{C73BF1E4-0460-44E4-A272-CA2FFE825B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86388" y="3435523"/>
                  <a:ext cx="0" cy="195714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80" name="Line 6">
                  <a:extLst>
                    <a:ext uri="{FF2B5EF4-FFF2-40B4-BE49-F238E27FC236}">
                      <a16:creationId xmlns:a16="http://schemas.microsoft.com/office/drawing/2014/main" id="{AD9455F4-7DAD-40E9-857A-D29FC4C9F2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48288" y="5392667"/>
                  <a:ext cx="381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81" name="Rectangle 10">
                  <a:extLst>
                    <a:ext uri="{FF2B5EF4-FFF2-40B4-BE49-F238E27FC236}">
                      <a16:creationId xmlns:a16="http://schemas.microsoft.com/office/drawing/2014/main" id="{2B300E08-1835-4581-994D-DEAB01BE7D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3589" y="5306996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50</a:t>
                  </a:r>
                  <a:endParaRPr kumimoji="0" lang="es-ES" altLang="es-ES" sz="2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" name="Line 11">
                  <a:extLst>
                    <a:ext uri="{FF2B5EF4-FFF2-40B4-BE49-F238E27FC236}">
                      <a16:creationId xmlns:a16="http://schemas.microsoft.com/office/drawing/2014/main" id="{83A5DF6E-9568-4136-9B43-CD0323895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48288" y="5006322"/>
                  <a:ext cx="381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84" name="Rectangle 15">
                  <a:extLst>
                    <a:ext uri="{FF2B5EF4-FFF2-40B4-BE49-F238E27FC236}">
                      <a16:creationId xmlns:a16="http://schemas.microsoft.com/office/drawing/2014/main" id="{7B8B3998-F67B-4C3E-A16C-1E50E223F2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3589" y="49206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60</a:t>
                  </a:r>
                  <a:endParaRPr kumimoji="0" lang="es-ES" altLang="es-ES" sz="2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5" name="Line 16">
                  <a:extLst>
                    <a:ext uri="{FF2B5EF4-FFF2-40B4-BE49-F238E27FC236}">
                      <a16:creationId xmlns:a16="http://schemas.microsoft.com/office/drawing/2014/main" id="{0C7C5A81-7081-4EBB-B74A-48C0C1FECE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48288" y="4608115"/>
                  <a:ext cx="381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86" name="Rectangle 20">
                  <a:extLst>
                    <a:ext uri="{FF2B5EF4-FFF2-40B4-BE49-F238E27FC236}">
                      <a16:creationId xmlns:a16="http://schemas.microsoft.com/office/drawing/2014/main" id="{61DF83F6-4746-4245-9C99-C6562CF9E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3589" y="4522444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70</a:t>
                  </a:r>
                  <a:endParaRPr kumimoji="0" lang="es-ES" altLang="es-ES" sz="2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7" name="Line 21">
                  <a:extLst>
                    <a:ext uri="{FF2B5EF4-FFF2-40B4-BE49-F238E27FC236}">
                      <a16:creationId xmlns:a16="http://schemas.microsoft.com/office/drawing/2014/main" id="{55DFEE49-10A1-4CBA-86C0-5E4896ECDE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48288" y="4220075"/>
                  <a:ext cx="381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88" name="Rectangle 25">
                  <a:extLst>
                    <a:ext uri="{FF2B5EF4-FFF2-40B4-BE49-F238E27FC236}">
                      <a16:creationId xmlns:a16="http://schemas.microsoft.com/office/drawing/2014/main" id="{3DE66C33-6305-4378-871F-ACCDCC66B1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3589" y="4136098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80</a:t>
                  </a:r>
                  <a:endParaRPr kumimoji="0" lang="es-ES" altLang="es-ES" sz="2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9" name="Line 26">
                  <a:extLst>
                    <a:ext uri="{FF2B5EF4-FFF2-40B4-BE49-F238E27FC236}">
                      <a16:creationId xmlns:a16="http://schemas.microsoft.com/office/drawing/2014/main" id="{7F2C3A23-3B7B-494E-B394-3B29FB0ABE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48288" y="3823563"/>
                  <a:ext cx="381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92" name="Rectangle 30">
                  <a:extLst>
                    <a:ext uri="{FF2B5EF4-FFF2-40B4-BE49-F238E27FC236}">
                      <a16:creationId xmlns:a16="http://schemas.microsoft.com/office/drawing/2014/main" id="{BEDC33C1-03B8-49BB-A7AE-1974A81DFE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3589" y="3737892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90</a:t>
                  </a:r>
                  <a:endParaRPr kumimoji="0" lang="es-ES" altLang="es-ES" sz="2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3" name="Line 31">
                  <a:extLst>
                    <a:ext uri="{FF2B5EF4-FFF2-40B4-BE49-F238E27FC236}">
                      <a16:creationId xmlns:a16="http://schemas.microsoft.com/office/drawing/2014/main" id="{12E45DBA-41FD-491D-AAED-33D9F84ACB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48288" y="3435523"/>
                  <a:ext cx="381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97" name="Rectangle 33">
                  <a:extLst>
                    <a:ext uri="{FF2B5EF4-FFF2-40B4-BE49-F238E27FC236}">
                      <a16:creationId xmlns:a16="http://schemas.microsoft.com/office/drawing/2014/main" id="{3AC1730B-F757-43A5-A610-1C646878E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3057" y="3349852"/>
                  <a:ext cx="21159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100</a:t>
                  </a:r>
                  <a:endParaRPr kumimoji="0" lang="es-ES" altLang="es-ES" sz="2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8" name="Line 66">
                  <a:extLst>
                    <a:ext uri="{FF2B5EF4-FFF2-40B4-BE49-F238E27FC236}">
                      <a16:creationId xmlns:a16="http://schemas.microsoft.com/office/drawing/2014/main" id="{5613CB8A-B237-40CE-8306-ADF3BAE765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14988" y="4313272"/>
                  <a:ext cx="458788" cy="30290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02" name="Line 71">
                  <a:extLst>
                    <a:ext uri="{FF2B5EF4-FFF2-40B4-BE49-F238E27FC236}">
                      <a16:creationId xmlns:a16="http://schemas.microsoft.com/office/drawing/2014/main" id="{A9FA1896-1364-4BF0-A9B4-EF9724E86A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56357" y="4313272"/>
                  <a:ext cx="458788" cy="1931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 dirty="0"/>
                </a:p>
              </p:txBody>
            </p:sp>
            <p:sp>
              <p:nvSpPr>
                <p:cNvPr id="303" name="Line 72">
                  <a:extLst>
                    <a:ext uri="{FF2B5EF4-FFF2-40B4-BE49-F238E27FC236}">
                      <a16:creationId xmlns:a16="http://schemas.microsoft.com/office/drawing/2014/main" id="{94550313-ECD8-4621-BD96-5F321B9233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56357" y="3976068"/>
                  <a:ext cx="0" cy="68288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07" name="Line 73">
                  <a:extLst>
                    <a:ext uri="{FF2B5EF4-FFF2-40B4-BE49-F238E27FC236}">
                      <a16:creationId xmlns:a16="http://schemas.microsoft.com/office/drawing/2014/main" id="{83C68776-1B8C-4EDB-98FC-F08C1C5B74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37307" y="3976068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08" name="Line 74">
                  <a:extLst>
                    <a:ext uri="{FF2B5EF4-FFF2-40B4-BE49-F238E27FC236}">
                      <a16:creationId xmlns:a16="http://schemas.microsoft.com/office/drawing/2014/main" id="{86401D41-810B-40B3-9B8A-397F833F5C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37307" y="4658950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12" name="Oval 75">
                  <a:extLst>
                    <a:ext uri="{FF2B5EF4-FFF2-40B4-BE49-F238E27FC236}">
                      <a16:creationId xmlns:a16="http://schemas.microsoft.com/office/drawing/2014/main" id="{13F2B3D3-D782-4717-BED3-3DBAD3AFF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3020" y="4277688"/>
                  <a:ext cx="66675" cy="7116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13" name="Line 76">
                  <a:extLst>
                    <a:ext uri="{FF2B5EF4-FFF2-40B4-BE49-F238E27FC236}">
                      <a16:creationId xmlns:a16="http://schemas.microsoft.com/office/drawing/2014/main" id="{83066A28-E32E-487B-80D8-33862C842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532563" y="4353939"/>
                  <a:ext cx="957108" cy="15250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17" name="Line 77">
                  <a:extLst>
                    <a:ext uri="{FF2B5EF4-FFF2-40B4-BE49-F238E27FC236}">
                      <a16:creationId xmlns:a16="http://schemas.microsoft.com/office/drawing/2014/main" id="{049BA767-15A4-4503-B4A8-8650ED8FE3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2563" y="4220075"/>
                  <a:ext cx="0" cy="56087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18" name="Line 78">
                  <a:extLst>
                    <a:ext uri="{FF2B5EF4-FFF2-40B4-BE49-F238E27FC236}">
                      <a16:creationId xmlns:a16="http://schemas.microsoft.com/office/drawing/2014/main" id="{C5ABD534-6EB4-41B5-AE85-78E938C438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3513" y="4220075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22" name="Line 79">
                  <a:extLst>
                    <a:ext uri="{FF2B5EF4-FFF2-40B4-BE49-F238E27FC236}">
                      <a16:creationId xmlns:a16="http://schemas.microsoft.com/office/drawing/2014/main" id="{AF577A34-B3C9-468A-80CD-7EF32D6675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3513" y="4780953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23" name="Oval 80">
                  <a:extLst>
                    <a:ext uri="{FF2B5EF4-FFF2-40B4-BE49-F238E27FC236}">
                      <a16:creationId xmlns:a16="http://schemas.microsoft.com/office/drawing/2014/main" id="{B8E1EE74-2085-4080-B925-00B80ECF3F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97638" y="4470861"/>
                  <a:ext cx="68263" cy="7116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25" name="Line 81">
                  <a:extLst>
                    <a:ext uri="{FF2B5EF4-FFF2-40B4-BE49-F238E27FC236}">
                      <a16:creationId xmlns:a16="http://schemas.microsoft.com/office/drawing/2014/main" id="{C45EAB89-66B1-4C9C-8998-BB30BFBC3E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477451" y="4269497"/>
                  <a:ext cx="958922" cy="8444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29" name="Line 82">
                  <a:extLst>
                    <a:ext uri="{FF2B5EF4-FFF2-40B4-BE49-F238E27FC236}">
                      <a16:creationId xmlns:a16="http://schemas.microsoft.com/office/drawing/2014/main" id="{E095E5B3-54FB-46E2-846C-1C56911975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77451" y="4006569"/>
                  <a:ext cx="0" cy="6930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0" name="Line 83">
                  <a:extLst>
                    <a:ext uri="{FF2B5EF4-FFF2-40B4-BE49-F238E27FC236}">
                      <a16:creationId xmlns:a16="http://schemas.microsoft.com/office/drawing/2014/main" id="{7FE30732-854A-4FDE-AA35-458EE8D59F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58401" y="4006569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1" name="Line 84">
                  <a:extLst>
                    <a:ext uri="{FF2B5EF4-FFF2-40B4-BE49-F238E27FC236}">
                      <a16:creationId xmlns:a16="http://schemas.microsoft.com/office/drawing/2014/main" id="{5F106315-A49A-4BD4-A4BD-D5C7765509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58401" y="4699617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2" name="Oval 85">
                  <a:extLst>
                    <a:ext uri="{FF2B5EF4-FFF2-40B4-BE49-F238E27FC236}">
                      <a16:creationId xmlns:a16="http://schemas.microsoft.com/office/drawing/2014/main" id="{640AB4E8-C85E-4063-AB4D-5B08BA1DB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44113" y="4318356"/>
                  <a:ext cx="66675" cy="7116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3" name="Line 86">
                  <a:extLst>
                    <a:ext uri="{FF2B5EF4-FFF2-40B4-BE49-F238E27FC236}">
                      <a16:creationId xmlns:a16="http://schemas.microsoft.com/office/drawing/2014/main" id="{7CCED3C2-CE93-46BA-8334-F06B61550D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41341" y="4272604"/>
                  <a:ext cx="958927" cy="11852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4" name="Line 87">
                  <a:extLst>
                    <a:ext uri="{FF2B5EF4-FFF2-40B4-BE49-F238E27FC236}">
                      <a16:creationId xmlns:a16="http://schemas.microsoft.com/office/drawing/2014/main" id="{5B6DC761-D737-4509-B0E4-1BC37D7209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41342" y="3976068"/>
                  <a:ext cx="0" cy="5913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5" name="Line 88">
                  <a:extLst>
                    <a:ext uri="{FF2B5EF4-FFF2-40B4-BE49-F238E27FC236}">
                      <a16:creationId xmlns:a16="http://schemas.microsoft.com/office/drawing/2014/main" id="{F4ED23CC-964E-4952-B1FF-A4D2CBDE60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22292" y="3976068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6" name="Line 89">
                  <a:extLst>
                    <a:ext uri="{FF2B5EF4-FFF2-40B4-BE49-F238E27FC236}">
                      <a16:creationId xmlns:a16="http://schemas.microsoft.com/office/drawing/2014/main" id="{610AFDD6-105F-458B-B126-0B1E2C465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22292" y="4567447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7" name="Oval 90">
                  <a:extLst>
                    <a:ext uri="{FF2B5EF4-FFF2-40B4-BE49-F238E27FC236}">
                      <a16:creationId xmlns:a16="http://schemas.microsoft.com/office/drawing/2014/main" id="{1A9FF3EA-D100-4453-A555-5366570119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08005" y="4235325"/>
                  <a:ext cx="66675" cy="7286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8" name="Line 91">
                  <a:extLst>
                    <a:ext uri="{FF2B5EF4-FFF2-40B4-BE49-F238E27FC236}">
                      <a16:creationId xmlns:a16="http://schemas.microsoft.com/office/drawing/2014/main" id="{A0B1820F-7365-4B7A-9421-251FEE53A2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05236" y="4077738"/>
                  <a:ext cx="0" cy="64221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39" name="Line 92">
                  <a:extLst>
                    <a:ext uri="{FF2B5EF4-FFF2-40B4-BE49-F238E27FC236}">
                      <a16:creationId xmlns:a16="http://schemas.microsoft.com/office/drawing/2014/main" id="{EA7F79E3-3405-4F0A-A9BB-53570470B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84598" y="4077738"/>
                  <a:ext cx="396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0" name="Line 93">
                  <a:extLst>
                    <a:ext uri="{FF2B5EF4-FFF2-40B4-BE49-F238E27FC236}">
                      <a16:creationId xmlns:a16="http://schemas.microsoft.com/office/drawing/2014/main" id="{54C2B40F-E12D-413B-925C-17A07C40FE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84598" y="4719951"/>
                  <a:ext cx="396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1" name="Oval 94">
                  <a:extLst>
                    <a:ext uri="{FF2B5EF4-FFF2-40B4-BE49-F238E27FC236}">
                      <a16:creationId xmlns:a16="http://schemas.microsoft.com/office/drawing/2014/main" id="{BD2CDE2E-6395-463F-939F-A55B044C4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70311" y="4359024"/>
                  <a:ext cx="68263" cy="7116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2" name="Line 95">
                  <a:extLst>
                    <a:ext uri="{FF2B5EF4-FFF2-40B4-BE49-F238E27FC236}">
                      <a16:creationId xmlns:a16="http://schemas.microsoft.com/office/drawing/2014/main" id="{4E4689B4-7E23-4504-B392-B5F81E144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16576" y="4622877"/>
                  <a:ext cx="457200" cy="23094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3" name="Line 100">
                  <a:extLst>
                    <a:ext uri="{FF2B5EF4-FFF2-40B4-BE49-F238E27FC236}">
                      <a16:creationId xmlns:a16="http://schemas.microsoft.com/office/drawing/2014/main" id="{D1C47DAB-BCA9-4F63-9051-8095BE371D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56357" y="4831788"/>
                  <a:ext cx="458788" cy="22029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4" name="Line 101">
                  <a:extLst>
                    <a:ext uri="{FF2B5EF4-FFF2-40B4-BE49-F238E27FC236}">
                      <a16:creationId xmlns:a16="http://schemas.microsoft.com/office/drawing/2014/main" id="{FE0275B0-28F8-4DB0-9B72-7AF73EADBA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56357" y="4709784"/>
                  <a:ext cx="0" cy="28637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5" name="Line 102">
                  <a:extLst>
                    <a:ext uri="{FF2B5EF4-FFF2-40B4-BE49-F238E27FC236}">
                      <a16:creationId xmlns:a16="http://schemas.microsoft.com/office/drawing/2014/main" id="{E187896F-003F-4B32-9244-E79D1C7FBD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37307" y="4709784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6" name="Line 103">
                  <a:extLst>
                    <a:ext uri="{FF2B5EF4-FFF2-40B4-BE49-F238E27FC236}">
                      <a16:creationId xmlns:a16="http://schemas.microsoft.com/office/drawing/2014/main" id="{ECD37E26-D93B-449D-BCA6-1FADA653CC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37307" y="4996155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7" name="Line 105">
                  <a:extLst>
                    <a:ext uri="{FF2B5EF4-FFF2-40B4-BE49-F238E27FC236}">
                      <a16:creationId xmlns:a16="http://schemas.microsoft.com/office/drawing/2014/main" id="{1421C2E8-609A-42A7-B248-698C8D3EE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532562" y="4748476"/>
                  <a:ext cx="957109" cy="83311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8" name="Line 106">
                  <a:extLst>
                    <a:ext uri="{FF2B5EF4-FFF2-40B4-BE49-F238E27FC236}">
                      <a16:creationId xmlns:a16="http://schemas.microsoft.com/office/drawing/2014/main" id="{C69889EE-B71E-4443-A2E7-07DF76319A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2563" y="4679284"/>
                  <a:ext cx="0" cy="306704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49" name="Line 107">
                  <a:extLst>
                    <a:ext uri="{FF2B5EF4-FFF2-40B4-BE49-F238E27FC236}">
                      <a16:creationId xmlns:a16="http://schemas.microsoft.com/office/drawing/2014/main" id="{E72E393C-2CA7-4815-A71F-E2296E73F7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3513" y="4679284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0" name="Line 108">
                  <a:extLst>
                    <a:ext uri="{FF2B5EF4-FFF2-40B4-BE49-F238E27FC236}">
                      <a16:creationId xmlns:a16="http://schemas.microsoft.com/office/drawing/2014/main" id="{809C3AA5-03F0-4B21-B849-DD17DE1F4C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3513" y="4985988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1" name="Line 110">
                  <a:extLst>
                    <a:ext uri="{FF2B5EF4-FFF2-40B4-BE49-F238E27FC236}">
                      <a16:creationId xmlns:a16="http://schemas.microsoft.com/office/drawing/2014/main" id="{266265E2-5E5A-4073-92B7-50479DE9AC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77451" y="4740285"/>
                  <a:ext cx="972022" cy="3971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 dirty="0"/>
                </a:p>
              </p:txBody>
            </p:sp>
            <p:sp>
              <p:nvSpPr>
                <p:cNvPr id="352" name="Line 111">
                  <a:extLst>
                    <a:ext uri="{FF2B5EF4-FFF2-40B4-BE49-F238E27FC236}">
                      <a16:creationId xmlns:a16="http://schemas.microsoft.com/office/drawing/2014/main" id="{EF8E51E7-9B97-4AAB-8B26-CE5569595D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77451" y="4577614"/>
                  <a:ext cx="0" cy="337205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3" name="Line 112">
                  <a:extLst>
                    <a:ext uri="{FF2B5EF4-FFF2-40B4-BE49-F238E27FC236}">
                      <a16:creationId xmlns:a16="http://schemas.microsoft.com/office/drawing/2014/main" id="{D49CF1DE-C2F0-468D-B464-69F1466B4B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58401" y="4577614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4" name="Line 113">
                  <a:extLst>
                    <a:ext uri="{FF2B5EF4-FFF2-40B4-BE49-F238E27FC236}">
                      <a16:creationId xmlns:a16="http://schemas.microsoft.com/office/drawing/2014/main" id="{FCE4680C-5DE9-43D4-BDEF-0CA15D922C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58401" y="4914819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5" name="Line 115">
                  <a:extLst>
                    <a:ext uri="{FF2B5EF4-FFF2-40B4-BE49-F238E27FC236}">
                      <a16:creationId xmlns:a16="http://schemas.microsoft.com/office/drawing/2014/main" id="{31DA1EEF-EA94-400B-9D58-93C733D96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41341" y="4770786"/>
                  <a:ext cx="982943" cy="39794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6" name="Line 116">
                  <a:extLst>
                    <a:ext uri="{FF2B5EF4-FFF2-40B4-BE49-F238E27FC236}">
                      <a16:creationId xmlns:a16="http://schemas.microsoft.com/office/drawing/2014/main" id="{8E0429B1-98EA-4C72-B56D-DF98067D22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41342" y="4557280"/>
                  <a:ext cx="0" cy="428708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7" name="Line 117">
                  <a:extLst>
                    <a:ext uri="{FF2B5EF4-FFF2-40B4-BE49-F238E27FC236}">
                      <a16:creationId xmlns:a16="http://schemas.microsoft.com/office/drawing/2014/main" id="{C21ABE9F-EBBE-442A-B2C5-1255BA77D9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22292" y="4557280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8" name="Line 118">
                  <a:extLst>
                    <a:ext uri="{FF2B5EF4-FFF2-40B4-BE49-F238E27FC236}">
                      <a16:creationId xmlns:a16="http://schemas.microsoft.com/office/drawing/2014/main" id="{0F3F99B9-0BC9-4BD1-8B6C-B689EFB59D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22292" y="4985988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59" name="Line 120">
                  <a:extLst>
                    <a:ext uri="{FF2B5EF4-FFF2-40B4-BE49-F238E27FC236}">
                      <a16:creationId xmlns:a16="http://schemas.microsoft.com/office/drawing/2014/main" id="{7A1B342B-ADAB-4578-A5A6-843BB7A82D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05236" y="4536946"/>
                  <a:ext cx="0" cy="540545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60" name="Line 121">
                  <a:extLst>
                    <a:ext uri="{FF2B5EF4-FFF2-40B4-BE49-F238E27FC236}">
                      <a16:creationId xmlns:a16="http://schemas.microsoft.com/office/drawing/2014/main" id="{6B9CF968-EF0F-4949-89D5-F56C9F88AE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84598" y="4536946"/>
                  <a:ext cx="39688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61" name="Line 122">
                  <a:extLst>
                    <a:ext uri="{FF2B5EF4-FFF2-40B4-BE49-F238E27FC236}">
                      <a16:creationId xmlns:a16="http://schemas.microsoft.com/office/drawing/2014/main" id="{EC2CD35F-3B28-4EA1-9A0D-AD185C957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84598" y="5077491"/>
                  <a:ext cx="39688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62" name="Line 183">
                  <a:extLst>
                    <a:ext uri="{FF2B5EF4-FFF2-40B4-BE49-F238E27FC236}">
                      <a16:creationId xmlns:a16="http://schemas.microsoft.com/office/drawing/2014/main" id="{D2ECBBAA-5EA9-4A69-8C97-F27F0AAEE6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13600" y="4476816"/>
                  <a:ext cx="0" cy="29484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63" name="Line 184">
                  <a:extLst>
                    <a:ext uri="{FF2B5EF4-FFF2-40B4-BE49-F238E27FC236}">
                      <a16:creationId xmlns:a16="http://schemas.microsoft.com/office/drawing/2014/main" id="{E95F3C26-59CF-480A-924C-E0ACDE8149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94550" y="4476816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64" name="Line 185">
                  <a:extLst>
                    <a:ext uri="{FF2B5EF4-FFF2-40B4-BE49-F238E27FC236}">
                      <a16:creationId xmlns:a16="http://schemas.microsoft.com/office/drawing/2014/main" id="{422E3CEC-37E7-408F-BE6E-D14E905AF0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94550" y="4771658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65" name="Oval 186">
                  <a:extLst>
                    <a:ext uri="{FF2B5EF4-FFF2-40B4-BE49-F238E27FC236}">
                      <a16:creationId xmlns:a16="http://schemas.microsoft.com/office/drawing/2014/main" id="{39ED980F-5058-42E7-B85C-158765F25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0263" y="4583569"/>
                  <a:ext cx="66675" cy="7116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66" name="Rombo 365">
                  <a:extLst>
                    <a:ext uri="{FF2B5EF4-FFF2-40B4-BE49-F238E27FC236}">
                      <a16:creationId xmlns:a16="http://schemas.microsoft.com/office/drawing/2014/main" id="{2C85BAF1-6495-4789-989C-B9C5986744A6}"/>
                    </a:ext>
                  </a:extLst>
                </p:cNvPr>
                <p:cNvSpPr/>
                <p:nvPr/>
              </p:nvSpPr>
              <p:spPr>
                <a:xfrm>
                  <a:off x="6005052" y="4803393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67" name="Rombo 366">
                  <a:extLst>
                    <a:ext uri="{FF2B5EF4-FFF2-40B4-BE49-F238E27FC236}">
                      <a16:creationId xmlns:a16="http://schemas.microsoft.com/office/drawing/2014/main" id="{8AA67181-94D3-450C-9EC5-8ADD0A530A94}"/>
                    </a:ext>
                  </a:extLst>
                </p:cNvPr>
                <p:cNvSpPr/>
                <p:nvPr/>
              </p:nvSpPr>
              <p:spPr>
                <a:xfrm>
                  <a:off x="6488388" y="4790324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68" name="Rombo 367">
                  <a:extLst>
                    <a:ext uri="{FF2B5EF4-FFF2-40B4-BE49-F238E27FC236}">
                      <a16:creationId xmlns:a16="http://schemas.microsoft.com/office/drawing/2014/main" id="{E12A9599-FA05-42C3-A320-56C0B4D018D7}"/>
                    </a:ext>
                  </a:extLst>
                </p:cNvPr>
                <p:cNvSpPr/>
                <p:nvPr/>
              </p:nvSpPr>
              <p:spPr>
                <a:xfrm>
                  <a:off x="7433283" y="4698875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69" name="Rombo 368">
                  <a:extLst>
                    <a:ext uri="{FF2B5EF4-FFF2-40B4-BE49-F238E27FC236}">
                      <a16:creationId xmlns:a16="http://schemas.microsoft.com/office/drawing/2014/main" id="{70A8A3E2-43C4-4CDB-87DC-2A21C24ADA56}"/>
                    </a:ext>
                  </a:extLst>
                </p:cNvPr>
                <p:cNvSpPr/>
                <p:nvPr/>
              </p:nvSpPr>
              <p:spPr>
                <a:xfrm>
                  <a:off x="8395595" y="4729349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70" name="Rombo 369">
                  <a:extLst>
                    <a:ext uri="{FF2B5EF4-FFF2-40B4-BE49-F238E27FC236}">
                      <a16:creationId xmlns:a16="http://schemas.microsoft.com/office/drawing/2014/main" id="{BA7C8EBD-9356-4ECA-8EBF-510DB275D851}"/>
                    </a:ext>
                  </a:extLst>
                </p:cNvPr>
                <p:cNvSpPr/>
                <p:nvPr/>
              </p:nvSpPr>
              <p:spPr>
                <a:xfrm>
                  <a:off x="9362250" y="4764185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218" name="Grupo 217">
                <a:extLst>
                  <a:ext uri="{FF2B5EF4-FFF2-40B4-BE49-F238E27FC236}">
                    <a16:creationId xmlns:a16="http://schemas.microsoft.com/office/drawing/2014/main" id="{98C254DC-EEC7-451A-A778-E54036750477}"/>
                  </a:ext>
                </a:extLst>
              </p:cNvPr>
              <p:cNvGrpSpPr/>
              <p:nvPr/>
            </p:nvGrpSpPr>
            <p:grpSpPr>
              <a:xfrm>
                <a:off x="10911362" y="629912"/>
                <a:ext cx="747712" cy="319088"/>
                <a:chOff x="10031229" y="463619"/>
                <a:chExt cx="747712" cy="319088"/>
              </a:xfrm>
            </p:grpSpPr>
            <p:sp>
              <p:nvSpPr>
                <p:cNvPr id="219" name="Rectangle 81">
                  <a:extLst>
                    <a:ext uri="{FF2B5EF4-FFF2-40B4-BE49-F238E27FC236}">
                      <a16:creationId xmlns:a16="http://schemas.microsoft.com/office/drawing/2014/main" id="{39DB568A-AEE3-43B4-A46A-18A74BAE04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0154" y="643007"/>
                  <a:ext cx="338137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9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AMI</a:t>
                  </a:r>
                  <a:endParaRPr kumimoji="0" lang="es-ES" altLang="es-E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0" name="Line 82">
                  <a:extLst>
                    <a:ext uri="{FF2B5EF4-FFF2-40B4-BE49-F238E27FC236}">
                      <a16:creationId xmlns:a16="http://schemas.microsoft.com/office/drawing/2014/main" id="{78059250-8721-4667-B77F-DC1ED41F19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1229" y="711745"/>
                  <a:ext cx="200025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21" name="Rectangle 84">
                  <a:extLst>
                    <a:ext uri="{FF2B5EF4-FFF2-40B4-BE49-F238E27FC236}">
                      <a16:creationId xmlns:a16="http://schemas.microsoft.com/office/drawing/2014/main" id="{1E473D27-E083-47B8-A7E8-D7CAB64245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0154" y="463619"/>
                  <a:ext cx="458787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9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Sham</a:t>
                  </a:r>
                  <a:endParaRPr kumimoji="0" lang="es-ES" altLang="es-E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2" name="Line 85">
                  <a:extLst>
                    <a:ext uri="{FF2B5EF4-FFF2-40B4-BE49-F238E27FC236}">
                      <a16:creationId xmlns:a16="http://schemas.microsoft.com/office/drawing/2014/main" id="{3850947F-C5E8-4642-924B-4645EBBA21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1229" y="523944"/>
                  <a:ext cx="20002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23" name="Oval 86">
                  <a:extLst>
                    <a:ext uri="{FF2B5EF4-FFF2-40B4-BE49-F238E27FC236}">
                      <a16:creationId xmlns:a16="http://schemas.microsoft.com/office/drawing/2014/main" id="{97AE0856-3F52-4E7A-9DA9-B3AF195A14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96316" y="489019"/>
                  <a:ext cx="69850" cy="6985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26" name="Rombo 225">
                  <a:extLst>
                    <a:ext uri="{FF2B5EF4-FFF2-40B4-BE49-F238E27FC236}">
                      <a16:creationId xmlns:a16="http://schemas.microsoft.com/office/drawing/2014/main" id="{D021B0BC-4462-43BE-89EF-A390100C1CC6}"/>
                    </a:ext>
                  </a:extLst>
                </p:cNvPr>
                <p:cNvSpPr/>
                <p:nvPr/>
              </p:nvSpPr>
              <p:spPr>
                <a:xfrm>
                  <a:off x="10087700" y="666502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cxnSp>
            <p:nvCxnSpPr>
              <p:cNvPr id="247" name="Conector recto de flecha 246">
                <a:extLst>
                  <a:ext uri="{FF2B5EF4-FFF2-40B4-BE49-F238E27FC236}">
                    <a16:creationId xmlns:a16="http://schemas.microsoft.com/office/drawing/2014/main" id="{433A250B-8767-4E4E-9298-90C7C6F9A054}"/>
                  </a:ext>
                </a:extLst>
              </p:cNvPr>
              <p:cNvCxnSpPr/>
              <p:nvPr/>
            </p:nvCxnSpPr>
            <p:spPr>
              <a:xfrm flipV="1">
                <a:off x="6553275" y="2874245"/>
                <a:ext cx="0" cy="180000"/>
              </a:xfrm>
              <a:prstGeom prst="straightConnector1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Rectangle 81">
                <a:extLst>
                  <a:ext uri="{FF2B5EF4-FFF2-40B4-BE49-F238E27FC236}">
                    <a16:creationId xmlns:a16="http://schemas.microsoft.com/office/drawing/2014/main" id="{4F2A8D00-F2F5-4561-BA49-14D325470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7990" y="3096829"/>
                <a:ext cx="16112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t=0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Balloon</a:t>
                </a:r>
                <a:r>
                  <a:rPr kumimoji="0" lang="es-ES" altLang="es-ES" sz="1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altLang="es-ES" sz="1000" b="1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occlusion</a:t>
                </a:r>
                <a:endParaRPr kumimoji="0" lang="es-ES" altLang="es-ES" sz="20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249" name="Conector recto de flecha 248">
                <a:extLst>
                  <a:ext uri="{FF2B5EF4-FFF2-40B4-BE49-F238E27FC236}">
                    <a16:creationId xmlns:a16="http://schemas.microsoft.com/office/drawing/2014/main" id="{AA59F8BF-7D05-4A24-ADA9-535849063190}"/>
                  </a:ext>
                </a:extLst>
              </p:cNvPr>
              <p:cNvCxnSpPr/>
              <p:nvPr/>
            </p:nvCxnSpPr>
            <p:spPr>
              <a:xfrm flipV="1">
                <a:off x="10363265" y="2881505"/>
                <a:ext cx="0" cy="180000"/>
              </a:xfrm>
              <a:prstGeom prst="straightConnector1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Rectangle 81">
                <a:extLst>
                  <a:ext uri="{FF2B5EF4-FFF2-40B4-BE49-F238E27FC236}">
                    <a16:creationId xmlns:a16="http://schemas.microsoft.com/office/drawing/2014/main" id="{B1D38FA5-BC70-4752-8C59-DA150B982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43730" y="3096829"/>
                <a:ext cx="14422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t=120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Balloon</a:t>
                </a:r>
                <a:r>
                  <a:rPr kumimoji="0" lang="es-ES" altLang="es-ES" sz="1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altLang="es-ES" sz="1000" b="1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deflation</a:t>
                </a:r>
                <a:endParaRPr kumimoji="0" lang="es-ES" altLang="es-ES" sz="20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251" name="Grupo 250">
                <a:extLst>
                  <a:ext uri="{FF2B5EF4-FFF2-40B4-BE49-F238E27FC236}">
                    <a16:creationId xmlns:a16="http://schemas.microsoft.com/office/drawing/2014/main" id="{041266AF-CE1E-43CC-90BD-AA0E48FC628C}"/>
                  </a:ext>
                </a:extLst>
              </p:cNvPr>
              <p:cNvGrpSpPr/>
              <p:nvPr/>
            </p:nvGrpSpPr>
            <p:grpSpPr>
              <a:xfrm>
                <a:off x="6567649" y="2799960"/>
                <a:ext cx="3812195" cy="162064"/>
                <a:chOff x="1256637" y="4328634"/>
                <a:chExt cx="3812195" cy="162064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252" name="Rectángulo 251">
                  <a:extLst>
                    <a:ext uri="{FF2B5EF4-FFF2-40B4-BE49-F238E27FC236}">
                      <a16:creationId xmlns:a16="http://schemas.microsoft.com/office/drawing/2014/main" id="{01AB33B1-1EF6-4B9B-A735-095AD52942D5}"/>
                    </a:ext>
                  </a:extLst>
                </p:cNvPr>
                <p:cNvSpPr/>
                <p:nvPr/>
              </p:nvSpPr>
              <p:spPr>
                <a:xfrm>
                  <a:off x="1401661" y="4332727"/>
                  <a:ext cx="3528000" cy="15387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9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Occluded</a:t>
                  </a:r>
                  <a:r>
                    <a:rPr lang="es-E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sz="9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artery</a:t>
                  </a:r>
                  <a:endParaRPr lang="es-ES" sz="9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Triángulo isósceles 252">
                  <a:extLst>
                    <a:ext uri="{FF2B5EF4-FFF2-40B4-BE49-F238E27FC236}">
                      <a16:creationId xmlns:a16="http://schemas.microsoft.com/office/drawing/2014/main" id="{55B53A16-9720-43EC-833C-301D61A90EBB}"/>
                    </a:ext>
                  </a:extLst>
                </p:cNvPr>
                <p:cNvSpPr/>
                <p:nvPr/>
              </p:nvSpPr>
              <p:spPr>
                <a:xfrm rot="5400000" flipH="1">
                  <a:off x="4915800" y="4337666"/>
                  <a:ext cx="162064" cy="144000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9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4" name="Triángulo isósceles 253">
                  <a:extLst>
                    <a:ext uri="{FF2B5EF4-FFF2-40B4-BE49-F238E27FC236}">
                      <a16:creationId xmlns:a16="http://schemas.microsoft.com/office/drawing/2014/main" id="{5A185038-F2BE-4FC2-846D-3FB46C218BF0}"/>
                    </a:ext>
                  </a:extLst>
                </p:cNvPr>
                <p:cNvSpPr/>
                <p:nvPr/>
              </p:nvSpPr>
              <p:spPr>
                <a:xfrm rot="16200000">
                  <a:off x="1247605" y="4337666"/>
                  <a:ext cx="162064" cy="144000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9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45" name="Rectangle 4">
                <a:extLst>
                  <a:ext uri="{FF2B5EF4-FFF2-40B4-BE49-F238E27FC236}">
                    <a16:creationId xmlns:a16="http://schemas.microsoft.com/office/drawing/2014/main" id="{27F8933B-EF6E-44FC-822C-DACDCE98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4292" y="29031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S" alt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55" name="Rectangle 81">
                <a:extLst>
                  <a:ext uri="{FF2B5EF4-FFF2-40B4-BE49-F238E27FC236}">
                    <a16:creationId xmlns:a16="http://schemas.microsoft.com/office/drawing/2014/main" id="{4B187AA7-DD10-487E-8D0B-958D1B164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163562" y="1495510"/>
                <a:ext cx="175180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ES" altLang="es-ES" sz="1000" b="1" dirty="0" err="1">
                    <a:solidFill>
                      <a:srgbClr val="000000"/>
                    </a:solidFill>
                  </a:rPr>
                  <a:t>hs</a:t>
                </a:r>
                <a:r>
                  <a:rPr lang="es-ES" altLang="es-ES" sz="1000" b="1" dirty="0">
                    <a:solidFill>
                      <a:srgbClr val="000000"/>
                    </a:solidFill>
                  </a:rPr>
                  <a:t>-</a:t>
                </a:r>
                <a:r>
                  <a:rPr lang="es-ES" altLang="es-ES" sz="1000" b="1" dirty="0" err="1">
                    <a:solidFill>
                      <a:srgbClr val="000000"/>
                    </a:solidFill>
                  </a:rPr>
                  <a:t>T</a:t>
                </a:r>
                <a:r>
                  <a:rPr kumimoji="0" lang="es-ES" altLang="es-ES" sz="1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roponin</a:t>
                </a: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-I </a:t>
                </a:r>
                <a:r>
                  <a:rPr kumimoji="0" lang="es-ES" altLang="es-ES" sz="1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levels</a:t>
                </a: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(ng/</a:t>
                </a:r>
                <a:r>
                  <a:rPr kumimoji="0" lang="es-ES" altLang="es-ES" sz="1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mL</a:t>
                </a: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endParaRPr kumimoji="0" lang="es-ES" altLang="es-ES" sz="1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Line 348">
                <a:extLst>
                  <a:ext uri="{FF2B5EF4-FFF2-40B4-BE49-F238E27FC236}">
                    <a16:creationId xmlns:a16="http://schemas.microsoft.com/office/drawing/2014/main" id="{44EFD565-8C4E-4002-B1FA-28A29066E0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74250" y="585995"/>
                <a:ext cx="0" cy="194217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58" name="Line 349">
                <a:extLst>
                  <a:ext uri="{FF2B5EF4-FFF2-40B4-BE49-F238E27FC236}">
                    <a16:creationId xmlns:a16="http://schemas.microsoft.com/office/drawing/2014/main" id="{74866231-EFF6-4BE2-9D84-E719386F0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2528172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59" name="Rectangle 353">
                <a:extLst>
                  <a:ext uri="{FF2B5EF4-FFF2-40B4-BE49-F238E27FC236}">
                    <a16:creationId xmlns:a16="http://schemas.microsoft.com/office/drawing/2014/main" id="{92117D7E-483A-4207-9DA6-F9422C6B6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4095" y="2451642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Line 354">
                <a:extLst>
                  <a:ext uri="{FF2B5EF4-FFF2-40B4-BE49-F238E27FC236}">
                    <a16:creationId xmlns:a16="http://schemas.microsoft.com/office/drawing/2014/main" id="{F91278AF-08FB-4E34-9C9E-38E0C75BE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2314801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61" name="Rectangle 358">
                <a:extLst>
                  <a:ext uri="{FF2B5EF4-FFF2-40B4-BE49-F238E27FC236}">
                    <a16:creationId xmlns:a16="http://schemas.microsoft.com/office/drawing/2014/main" id="{3406028C-6E9B-4622-97CD-6F1C48323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4095" y="2238271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2" name="Line 359">
                <a:extLst>
                  <a:ext uri="{FF2B5EF4-FFF2-40B4-BE49-F238E27FC236}">
                    <a16:creationId xmlns:a16="http://schemas.microsoft.com/office/drawing/2014/main" id="{9F3C609B-76A7-4AC2-A459-0ECDFA9BD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2093030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63" name="Rectangle 363">
                <a:extLst>
                  <a:ext uri="{FF2B5EF4-FFF2-40B4-BE49-F238E27FC236}">
                    <a16:creationId xmlns:a16="http://schemas.microsoft.com/office/drawing/2014/main" id="{8B129139-FFBC-45F4-92FC-0BC273B68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4095" y="2016500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4" name="Line 364">
                <a:extLst>
                  <a:ext uri="{FF2B5EF4-FFF2-40B4-BE49-F238E27FC236}">
                    <a16:creationId xmlns:a16="http://schemas.microsoft.com/office/drawing/2014/main" id="{AD9A86C3-3FB5-4F23-B141-C4B76ED2F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1881339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65" name="Rectangle 368">
                <a:extLst>
                  <a:ext uri="{FF2B5EF4-FFF2-40B4-BE49-F238E27FC236}">
                    <a16:creationId xmlns:a16="http://schemas.microsoft.com/office/drawing/2014/main" id="{21157EC6-D4B4-4747-8D7A-496E0CFBD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4095" y="1804809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6" name="Line 369">
                <a:extLst>
                  <a:ext uri="{FF2B5EF4-FFF2-40B4-BE49-F238E27FC236}">
                    <a16:creationId xmlns:a16="http://schemas.microsoft.com/office/drawing/2014/main" id="{BF11A110-2516-453B-AEA4-024A0F8CB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1667969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67" name="Rectangle 373">
                <a:extLst>
                  <a:ext uri="{FF2B5EF4-FFF2-40B4-BE49-F238E27FC236}">
                    <a16:creationId xmlns:a16="http://schemas.microsoft.com/office/drawing/2014/main" id="{4EAE9435-3B3A-4C5D-8E89-08C64FBFC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4095" y="1591439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8" name="Line 374">
                <a:extLst>
                  <a:ext uri="{FF2B5EF4-FFF2-40B4-BE49-F238E27FC236}">
                    <a16:creationId xmlns:a16="http://schemas.microsoft.com/office/drawing/2014/main" id="{371D69CF-F959-488F-89B6-5BE3D6D6D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1446198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69" name="Rectangle 378">
                <a:extLst>
                  <a:ext uri="{FF2B5EF4-FFF2-40B4-BE49-F238E27FC236}">
                    <a16:creationId xmlns:a16="http://schemas.microsoft.com/office/drawing/2014/main" id="{7AA36375-4A89-4F21-8872-EFEA71727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3563" y="1369668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0" name="Line 379">
                <a:extLst>
                  <a:ext uri="{FF2B5EF4-FFF2-40B4-BE49-F238E27FC236}">
                    <a16:creationId xmlns:a16="http://schemas.microsoft.com/office/drawing/2014/main" id="{7850C150-C3F9-4957-B1B5-4F8364169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1232826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75" name="Rectangle 383">
                <a:extLst>
                  <a:ext uri="{FF2B5EF4-FFF2-40B4-BE49-F238E27FC236}">
                    <a16:creationId xmlns:a16="http://schemas.microsoft.com/office/drawing/2014/main" id="{754D89BE-DBF4-4946-9F8E-9756D64C2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3563" y="1156297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7" name="Line 384">
                <a:extLst>
                  <a:ext uri="{FF2B5EF4-FFF2-40B4-BE49-F238E27FC236}">
                    <a16:creationId xmlns:a16="http://schemas.microsoft.com/office/drawing/2014/main" id="{769547CB-8442-4311-A8D1-6C57990CFF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1021136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82" name="Rectangle 388">
                <a:extLst>
                  <a:ext uri="{FF2B5EF4-FFF2-40B4-BE49-F238E27FC236}">
                    <a16:creationId xmlns:a16="http://schemas.microsoft.com/office/drawing/2014/main" id="{B340A173-3403-4D06-B7EF-2F3A2C812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3563" y="944606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14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0" name="Line 389">
                <a:extLst>
                  <a:ext uri="{FF2B5EF4-FFF2-40B4-BE49-F238E27FC236}">
                    <a16:creationId xmlns:a16="http://schemas.microsoft.com/office/drawing/2014/main" id="{F3F5C1D2-7235-433F-9A1E-E1F5DB30D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79936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91" name="Rectangle 393">
                <a:extLst>
                  <a:ext uri="{FF2B5EF4-FFF2-40B4-BE49-F238E27FC236}">
                    <a16:creationId xmlns:a16="http://schemas.microsoft.com/office/drawing/2014/main" id="{F3F46A04-3F9E-4CE3-9C14-12699B7E6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3563" y="722835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16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4" name="Line 394">
                <a:extLst>
                  <a:ext uri="{FF2B5EF4-FFF2-40B4-BE49-F238E27FC236}">
                    <a16:creationId xmlns:a16="http://schemas.microsoft.com/office/drawing/2014/main" id="{CB30ED75-BD55-4BD5-9659-C865AB9028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6150" y="585995"/>
                <a:ext cx="381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95" name="Rectangle 396">
                <a:extLst>
                  <a:ext uri="{FF2B5EF4-FFF2-40B4-BE49-F238E27FC236}">
                    <a16:creationId xmlns:a16="http://schemas.microsoft.com/office/drawing/2014/main" id="{4B850FDD-8EBF-4464-A2C8-4BB296E6A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3563" y="509465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18</a:t>
                </a:r>
                <a:endParaRPr kumimoji="0" lang="es-ES" altLang="es-E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6" name="Line 408">
                <a:extLst>
                  <a:ext uri="{FF2B5EF4-FFF2-40B4-BE49-F238E27FC236}">
                    <a16:creationId xmlns:a16="http://schemas.microsoft.com/office/drawing/2014/main" id="{93EA3945-060D-4233-8293-9006914FC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6587" y="2528172"/>
                <a:ext cx="0" cy="201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99" name="Line 411">
                <a:extLst>
                  <a:ext uri="{FF2B5EF4-FFF2-40B4-BE49-F238E27FC236}">
                    <a16:creationId xmlns:a16="http://schemas.microsoft.com/office/drawing/2014/main" id="{DAC5398B-F4CD-4456-B956-D1F7EBF728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1787" y="2528172"/>
                <a:ext cx="0" cy="201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00" name="Line 414">
                <a:extLst>
                  <a:ext uri="{FF2B5EF4-FFF2-40B4-BE49-F238E27FC236}">
                    <a16:creationId xmlns:a16="http://schemas.microsoft.com/office/drawing/2014/main" id="{CBF3207A-403E-4444-A377-68D9B529B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74106" y="2528172"/>
                <a:ext cx="0" cy="201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01" name="Line 429">
                <a:extLst>
                  <a:ext uri="{FF2B5EF4-FFF2-40B4-BE49-F238E27FC236}">
                    <a16:creationId xmlns:a16="http://schemas.microsoft.com/office/drawing/2014/main" id="{BFC24216-941C-4812-A3A7-49A598754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0256" y="2240877"/>
                <a:ext cx="477837" cy="2167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04" name="Line 433">
                <a:extLst>
                  <a:ext uri="{FF2B5EF4-FFF2-40B4-BE49-F238E27FC236}">
                    <a16:creationId xmlns:a16="http://schemas.microsoft.com/office/drawing/2014/main" id="{32A13433-AE62-40AC-A641-01984C963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18092" y="2375284"/>
                <a:ext cx="458788" cy="823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05" name="Line 434">
                <a:extLst>
                  <a:ext uri="{FF2B5EF4-FFF2-40B4-BE49-F238E27FC236}">
                    <a16:creationId xmlns:a16="http://schemas.microsoft.com/office/drawing/2014/main" id="{BEFAC037-10AF-46EC-8DCC-393835F79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21267" y="2395445"/>
                <a:ext cx="0" cy="132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06" name="Line 435">
                <a:extLst>
                  <a:ext uri="{FF2B5EF4-FFF2-40B4-BE49-F238E27FC236}">
                    <a16:creationId xmlns:a16="http://schemas.microsoft.com/office/drawing/2014/main" id="{ED4DF3C7-EB8F-4710-8DE9-BF04D453E4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02217" y="2395445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09" name="Oval 436">
                <a:extLst>
                  <a:ext uri="{FF2B5EF4-FFF2-40B4-BE49-F238E27FC236}">
                    <a16:creationId xmlns:a16="http://schemas.microsoft.com/office/drawing/2014/main" id="{17E1FA31-CC88-4A66-80C6-C5CFD40A7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7930" y="2422326"/>
                <a:ext cx="66675" cy="705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10" name="Line 437">
                <a:extLst>
                  <a:ext uri="{FF2B5EF4-FFF2-40B4-BE49-F238E27FC236}">
                    <a16:creationId xmlns:a16="http://schemas.microsoft.com/office/drawing/2014/main" id="{012E7546-7AC5-4C6E-8958-871CBA67C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6880" y="2375283"/>
                <a:ext cx="979706" cy="67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11" name="Line 438">
                <a:extLst>
                  <a:ext uri="{FF2B5EF4-FFF2-40B4-BE49-F238E27FC236}">
                    <a16:creationId xmlns:a16="http://schemas.microsoft.com/office/drawing/2014/main" id="{01D04144-BD81-485E-B1D1-A9E9DEFEF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02280" y="2234157"/>
                <a:ext cx="0" cy="2940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14" name="Line 439">
                <a:extLst>
                  <a:ext uri="{FF2B5EF4-FFF2-40B4-BE49-F238E27FC236}">
                    <a16:creationId xmlns:a16="http://schemas.microsoft.com/office/drawing/2014/main" id="{E4196A14-A3A5-4659-A4D9-D84CC1E5E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3230" y="2234157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15" name="Line 441">
                <a:extLst>
                  <a:ext uri="{FF2B5EF4-FFF2-40B4-BE49-F238E27FC236}">
                    <a16:creationId xmlns:a16="http://schemas.microsoft.com/office/drawing/2014/main" id="{F292C9A7-FC71-4F64-B19A-226E69187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56586" y="2356938"/>
                <a:ext cx="962317" cy="183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16" name="Line 442">
                <a:extLst>
                  <a:ext uri="{FF2B5EF4-FFF2-40B4-BE49-F238E27FC236}">
                    <a16:creationId xmlns:a16="http://schemas.microsoft.com/office/drawing/2014/main" id="{F6812DBC-D103-4F82-8359-7F5795133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6587" y="2234157"/>
                <a:ext cx="0" cy="2940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19" name="Line 443">
                <a:extLst>
                  <a:ext uri="{FF2B5EF4-FFF2-40B4-BE49-F238E27FC236}">
                    <a16:creationId xmlns:a16="http://schemas.microsoft.com/office/drawing/2014/main" id="{1AD9BEDD-A8AA-4915-BDAC-1EE9BB33D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37537" y="2234157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20" name="Oval 444">
                <a:extLst>
                  <a:ext uri="{FF2B5EF4-FFF2-40B4-BE49-F238E27FC236}">
                    <a16:creationId xmlns:a16="http://schemas.microsoft.com/office/drawing/2014/main" id="{36FBBC2E-A9CF-4669-8A69-21799FD00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3249" y="2340003"/>
                <a:ext cx="66675" cy="722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21" name="Line 445">
                <a:extLst>
                  <a:ext uri="{FF2B5EF4-FFF2-40B4-BE49-F238E27FC236}">
                    <a16:creationId xmlns:a16="http://schemas.microsoft.com/office/drawing/2014/main" id="{CED6B80F-C0EA-476D-9828-2AF13DEC9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1787" y="2355123"/>
                <a:ext cx="965130" cy="268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24" name="Line 446">
                <a:extLst>
                  <a:ext uri="{FF2B5EF4-FFF2-40B4-BE49-F238E27FC236}">
                    <a16:creationId xmlns:a16="http://schemas.microsoft.com/office/drawing/2014/main" id="{AF4794EF-1E14-498B-B1A4-DD216E3D9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1787" y="2173674"/>
                <a:ext cx="0" cy="3544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26" name="Line 447">
                <a:extLst>
                  <a:ext uri="{FF2B5EF4-FFF2-40B4-BE49-F238E27FC236}">
                    <a16:creationId xmlns:a16="http://schemas.microsoft.com/office/drawing/2014/main" id="{2940715A-3291-4275-A350-EE91FE961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92737" y="2173674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27" name="Oval 448">
                <a:extLst>
                  <a:ext uri="{FF2B5EF4-FFF2-40B4-BE49-F238E27FC236}">
                    <a16:creationId xmlns:a16="http://schemas.microsoft.com/office/drawing/2014/main" id="{4E276F3A-A6D9-49A9-8643-0131A52D6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8450" y="2319841"/>
                <a:ext cx="66675" cy="705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28" name="Line 449">
                <a:extLst>
                  <a:ext uri="{FF2B5EF4-FFF2-40B4-BE49-F238E27FC236}">
                    <a16:creationId xmlns:a16="http://schemas.microsoft.com/office/drawing/2014/main" id="{3DDA3B6C-8881-44A3-8239-1B5BB7B7B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74106" y="2234157"/>
                <a:ext cx="0" cy="2940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71" name="Line 450">
                <a:extLst>
                  <a:ext uri="{FF2B5EF4-FFF2-40B4-BE49-F238E27FC236}">
                    <a16:creationId xmlns:a16="http://schemas.microsoft.com/office/drawing/2014/main" id="{924C402C-6CD8-43B8-97A1-C9BCA2530D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55056" y="2234157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72" name="Oval 451">
                <a:extLst>
                  <a:ext uri="{FF2B5EF4-FFF2-40B4-BE49-F238E27FC236}">
                    <a16:creationId xmlns:a16="http://schemas.microsoft.com/office/drawing/2014/main" id="{4C12ED75-B41B-4F0C-A5F6-4E9B1A130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0769" y="2340003"/>
                <a:ext cx="66675" cy="722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73" name="Line 452">
                <a:extLst>
                  <a:ext uri="{FF2B5EF4-FFF2-40B4-BE49-F238E27FC236}">
                    <a16:creationId xmlns:a16="http://schemas.microsoft.com/office/drawing/2014/main" id="{5C48F374-58EA-440D-BC55-F6EE32F1D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9305" y="2193834"/>
                <a:ext cx="458788" cy="4164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74" name="Line 457">
                <a:extLst>
                  <a:ext uri="{FF2B5EF4-FFF2-40B4-BE49-F238E27FC236}">
                    <a16:creationId xmlns:a16="http://schemas.microsoft.com/office/drawing/2014/main" id="{4797D501-D325-4CA0-9DF4-09D299BDD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18092" y="2113191"/>
                <a:ext cx="458788" cy="80644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75" name="Line 458">
                <a:extLst>
                  <a:ext uri="{FF2B5EF4-FFF2-40B4-BE49-F238E27FC236}">
                    <a16:creationId xmlns:a16="http://schemas.microsoft.com/office/drawing/2014/main" id="{EF3E2C13-A0B3-4FF6-9A11-12C6D93929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21267" y="1972064"/>
                <a:ext cx="0" cy="445223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22" name="Line 459">
                <a:extLst>
                  <a:ext uri="{FF2B5EF4-FFF2-40B4-BE49-F238E27FC236}">
                    <a16:creationId xmlns:a16="http://schemas.microsoft.com/office/drawing/2014/main" id="{4612A4B9-B17A-4131-B2D5-86164257E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02217" y="1972064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23" name="Line 460">
                <a:extLst>
                  <a:ext uri="{FF2B5EF4-FFF2-40B4-BE49-F238E27FC236}">
                    <a16:creationId xmlns:a16="http://schemas.microsoft.com/office/drawing/2014/main" id="{683C38B0-12F9-4D2F-A0C9-75B3A7521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02217" y="2417286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24" name="Line 462">
                <a:extLst>
                  <a:ext uri="{FF2B5EF4-FFF2-40B4-BE49-F238E27FC236}">
                    <a16:creationId xmlns:a16="http://schemas.microsoft.com/office/drawing/2014/main" id="{FD24880B-B13A-4386-8BEC-6FFA39469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76879" y="1728119"/>
                <a:ext cx="979705" cy="385073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25" name="Line 463">
                <a:extLst>
                  <a:ext uri="{FF2B5EF4-FFF2-40B4-BE49-F238E27FC236}">
                    <a16:creationId xmlns:a16="http://schemas.microsoft.com/office/drawing/2014/main" id="{9151B3DE-9FCB-44BE-9907-C2E3B3F91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02280" y="1809096"/>
                <a:ext cx="0" cy="618271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26" name="Line 464">
                <a:extLst>
                  <a:ext uri="{FF2B5EF4-FFF2-40B4-BE49-F238E27FC236}">
                    <a16:creationId xmlns:a16="http://schemas.microsoft.com/office/drawing/2014/main" id="{36C2AF2F-406A-4EC2-93AD-1F8AB105A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3230" y="1809096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27" name="Line 465">
                <a:extLst>
                  <a:ext uri="{FF2B5EF4-FFF2-40B4-BE49-F238E27FC236}">
                    <a16:creationId xmlns:a16="http://schemas.microsoft.com/office/drawing/2014/main" id="{F1A1CAB2-90DA-466C-958C-0440FC8E0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3230" y="2427367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28" name="Line 467">
                <a:extLst>
                  <a:ext uri="{FF2B5EF4-FFF2-40B4-BE49-F238E27FC236}">
                    <a16:creationId xmlns:a16="http://schemas.microsoft.com/office/drawing/2014/main" id="{030879CA-7ECE-4DC7-B78D-68F41EF7E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6587" y="1728452"/>
                <a:ext cx="969486" cy="486609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29" name="Line 468">
                <a:extLst>
                  <a:ext uri="{FF2B5EF4-FFF2-40B4-BE49-F238E27FC236}">
                    <a16:creationId xmlns:a16="http://schemas.microsoft.com/office/drawing/2014/main" id="{55B4916D-7569-4D17-8222-82B52E879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6587" y="1293309"/>
                <a:ext cx="0" cy="870284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0" name="Line 469">
                <a:extLst>
                  <a:ext uri="{FF2B5EF4-FFF2-40B4-BE49-F238E27FC236}">
                    <a16:creationId xmlns:a16="http://schemas.microsoft.com/office/drawing/2014/main" id="{F627494E-A34E-417B-9D4D-37624110B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37537" y="1293309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1" name="Line 470">
                <a:extLst>
                  <a:ext uri="{FF2B5EF4-FFF2-40B4-BE49-F238E27FC236}">
                    <a16:creationId xmlns:a16="http://schemas.microsoft.com/office/drawing/2014/main" id="{DD1C7D0F-F846-403D-A502-BC5BFAB68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37537" y="2163593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2" name="Line 472">
                <a:extLst>
                  <a:ext uri="{FF2B5EF4-FFF2-40B4-BE49-F238E27FC236}">
                    <a16:creationId xmlns:a16="http://schemas.microsoft.com/office/drawing/2014/main" id="{EA6E7330-4FF4-40E0-ACF7-520D8043F3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11786" y="1109691"/>
                <a:ext cx="968847" cy="1104303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3" name="Line 473">
                <a:extLst>
                  <a:ext uri="{FF2B5EF4-FFF2-40B4-BE49-F238E27FC236}">
                    <a16:creationId xmlns:a16="http://schemas.microsoft.com/office/drawing/2014/main" id="{A20DE063-DE8C-48D2-9233-1525C374F6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1787" y="2103110"/>
                <a:ext cx="0" cy="221771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4" name="Line 474">
                <a:extLst>
                  <a:ext uri="{FF2B5EF4-FFF2-40B4-BE49-F238E27FC236}">
                    <a16:creationId xmlns:a16="http://schemas.microsoft.com/office/drawing/2014/main" id="{70780F65-DB38-466C-8A86-2070A0AD89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92737" y="2103110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5" name="Line 475">
                <a:extLst>
                  <a:ext uri="{FF2B5EF4-FFF2-40B4-BE49-F238E27FC236}">
                    <a16:creationId xmlns:a16="http://schemas.microsoft.com/office/drawing/2014/main" id="{0008AFA4-BA70-4D52-A19D-8E566CDC6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92737" y="2324881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6" name="Line 477">
                <a:extLst>
                  <a:ext uri="{FF2B5EF4-FFF2-40B4-BE49-F238E27FC236}">
                    <a16:creationId xmlns:a16="http://schemas.microsoft.com/office/drawing/2014/main" id="{79072BEE-0847-47A8-8A21-2003CAE2F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74106" y="686800"/>
                <a:ext cx="0" cy="840042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7" name="Line 478">
                <a:extLst>
                  <a:ext uri="{FF2B5EF4-FFF2-40B4-BE49-F238E27FC236}">
                    <a16:creationId xmlns:a16="http://schemas.microsoft.com/office/drawing/2014/main" id="{72DEC67A-208A-4C9E-AEC6-A00B181011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55056" y="686800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8" name="Line 479">
                <a:extLst>
                  <a:ext uri="{FF2B5EF4-FFF2-40B4-BE49-F238E27FC236}">
                    <a16:creationId xmlns:a16="http://schemas.microsoft.com/office/drawing/2014/main" id="{DC0571CD-98A4-4835-9DD9-E3CE86B28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55056" y="1526842"/>
                <a:ext cx="38100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grpSp>
            <p:nvGrpSpPr>
              <p:cNvPr id="539" name="Grupo 538">
                <a:extLst>
                  <a:ext uri="{FF2B5EF4-FFF2-40B4-BE49-F238E27FC236}">
                    <a16:creationId xmlns:a16="http://schemas.microsoft.com/office/drawing/2014/main" id="{CF592A2D-E7C2-41AB-926A-FCA03121B4E6}"/>
                  </a:ext>
                </a:extLst>
              </p:cNvPr>
              <p:cNvGrpSpPr/>
              <p:nvPr/>
            </p:nvGrpSpPr>
            <p:grpSpPr>
              <a:xfrm>
                <a:off x="6363327" y="2526212"/>
                <a:ext cx="4248000" cy="236562"/>
                <a:chOff x="1227601" y="3495428"/>
                <a:chExt cx="4248000" cy="236562"/>
              </a:xfrm>
            </p:grpSpPr>
            <p:sp>
              <p:nvSpPr>
                <p:cNvPr id="551" name="Line 150">
                  <a:extLst>
                    <a:ext uri="{FF2B5EF4-FFF2-40B4-BE49-F238E27FC236}">
                      <a16:creationId xmlns:a16="http://schemas.microsoft.com/office/drawing/2014/main" id="{25A311C5-2A84-4C3A-A15A-F8087B984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7601" y="3497721"/>
                  <a:ext cx="424800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52" name="Line 433">
                  <a:extLst>
                    <a:ext uri="{FF2B5EF4-FFF2-40B4-BE49-F238E27FC236}">
                      <a16:creationId xmlns:a16="http://schemas.microsoft.com/office/drawing/2014/main" id="{80C4B40B-EAAB-4E55-8B54-4DF3D1653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89861" y="3495428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53" name="Line 62">
                  <a:extLst>
                    <a:ext uri="{FF2B5EF4-FFF2-40B4-BE49-F238E27FC236}">
                      <a16:creationId xmlns:a16="http://schemas.microsoft.com/office/drawing/2014/main" id="{C05664C5-3EAC-40B6-935D-BECF881F84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86415" y="3497721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54" name="Line 65">
                  <a:extLst>
                    <a:ext uri="{FF2B5EF4-FFF2-40B4-BE49-F238E27FC236}">
                      <a16:creationId xmlns:a16="http://schemas.microsoft.com/office/drawing/2014/main" id="{95D0477C-BA00-4FA6-B5F8-1BC140288A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4252" y="3497721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55" name="Line 71">
                  <a:extLst>
                    <a:ext uri="{FF2B5EF4-FFF2-40B4-BE49-F238E27FC236}">
                      <a16:creationId xmlns:a16="http://schemas.microsoft.com/office/drawing/2014/main" id="{02A8B3C8-4FD4-44D8-9480-08CB88860F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3102" y="3497721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56" name="Line 77">
                  <a:extLst>
                    <a:ext uri="{FF2B5EF4-FFF2-40B4-BE49-F238E27FC236}">
                      <a16:creationId xmlns:a16="http://schemas.microsoft.com/office/drawing/2014/main" id="{8923F1BA-AF6A-4DC1-A932-BFE9999C6A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80365" y="3497721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57" name="Rectangle 81">
                  <a:extLst>
                    <a:ext uri="{FF2B5EF4-FFF2-40B4-BE49-F238E27FC236}">
                      <a16:creationId xmlns:a16="http://schemas.microsoft.com/office/drawing/2014/main" id="{136FD2BD-89B4-47E9-B4BA-B6031B209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6125" y="3578102"/>
                  <a:ext cx="368691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15min</a:t>
                  </a:r>
                  <a:endParaRPr kumimoji="0" lang="es-ES" altLang="es-E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8" name="Rectangle 81">
                  <a:extLst>
                    <a:ext uri="{FF2B5EF4-FFF2-40B4-BE49-F238E27FC236}">
                      <a16:creationId xmlns:a16="http://schemas.microsoft.com/office/drawing/2014/main" id="{6B2FAF27-41BB-4C92-9FE4-A00848C7F5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6183" y="3578102"/>
                  <a:ext cx="36869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30min</a:t>
                  </a:r>
                  <a:endParaRPr kumimoji="0" lang="es-ES" altLang="es-E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9" name="Rectangle 81">
                  <a:extLst>
                    <a:ext uri="{FF2B5EF4-FFF2-40B4-BE49-F238E27FC236}">
                      <a16:creationId xmlns:a16="http://schemas.microsoft.com/office/drawing/2014/main" id="{7CA59D42-FE51-44B3-BFD4-FA914C208E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5582" y="3578102"/>
                  <a:ext cx="36869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s-ES" altLang="es-ES" sz="1000" b="1" dirty="0">
                      <a:solidFill>
                        <a:srgbClr val="000000"/>
                      </a:solidFill>
                    </a:rPr>
                    <a:t>6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0min</a:t>
                  </a:r>
                  <a:endParaRPr kumimoji="0" lang="es-ES" altLang="es-E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0" name="Rectangle 81">
                  <a:extLst>
                    <a:ext uri="{FF2B5EF4-FFF2-40B4-BE49-F238E27FC236}">
                      <a16:creationId xmlns:a16="http://schemas.microsoft.com/office/drawing/2014/main" id="{8E7573E7-B353-44EC-948E-2466BC55B3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6018" y="3578102"/>
                  <a:ext cx="36869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s-ES" altLang="es-ES" sz="1000" b="1" dirty="0">
                      <a:solidFill>
                        <a:srgbClr val="000000"/>
                      </a:solidFill>
                    </a:rPr>
                    <a:t>90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min</a:t>
                  </a:r>
                  <a:endParaRPr kumimoji="0" lang="es-ES" altLang="es-E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1" name="Rectangle 81">
                  <a:extLst>
                    <a:ext uri="{FF2B5EF4-FFF2-40B4-BE49-F238E27FC236}">
                      <a16:creationId xmlns:a16="http://schemas.microsoft.com/office/drawing/2014/main" id="{6CECDD7C-B897-425E-BADE-CBADDA67E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3691" y="3578102"/>
                  <a:ext cx="43922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s-ES" altLang="es-ES" sz="1000" b="1" dirty="0">
                      <a:solidFill>
                        <a:srgbClr val="000000"/>
                      </a:solidFill>
                    </a:rPr>
                    <a:t>120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min</a:t>
                  </a:r>
                  <a:endParaRPr kumimoji="0" lang="es-ES" altLang="es-E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2" name="Line 77">
                  <a:extLst>
                    <a:ext uri="{FF2B5EF4-FFF2-40B4-BE49-F238E27FC236}">
                      <a16:creationId xmlns:a16="http://schemas.microsoft.com/office/drawing/2014/main" id="{372AE2EF-7B1C-4A45-A058-F75B1E89A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32865" y="3497721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63" name="Line 433">
                  <a:extLst>
                    <a:ext uri="{FF2B5EF4-FFF2-40B4-BE49-F238E27FC236}">
                      <a16:creationId xmlns:a16="http://schemas.microsoft.com/office/drawing/2014/main" id="{E9F780DC-6D6F-4CE8-83A1-FCCD70404C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126" y="3496172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64" name="Line 62">
                  <a:extLst>
                    <a:ext uri="{FF2B5EF4-FFF2-40B4-BE49-F238E27FC236}">
                      <a16:creationId xmlns:a16="http://schemas.microsoft.com/office/drawing/2014/main" id="{210C67E5-0A69-418B-A5D4-AD13BC97E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680" y="3498465"/>
                  <a:ext cx="0" cy="206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65" name="Rectangle 81">
                  <a:extLst>
                    <a:ext uri="{FF2B5EF4-FFF2-40B4-BE49-F238E27FC236}">
                      <a16:creationId xmlns:a16="http://schemas.microsoft.com/office/drawing/2014/main" id="{B7B773E8-A0B9-4339-B6DD-4D2721B84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817" y="3578102"/>
                  <a:ext cx="339837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Basal</a:t>
                  </a:r>
                  <a:endParaRPr kumimoji="0" lang="es-ES" altLang="es-E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40" name="Grupo 539">
                <a:extLst>
                  <a:ext uri="{FF2B5EF4-FFF2-40B4-BE49-F238E27FC236}">
                    <a16:creationId xmlns:a16="http://schemas.microsoft.com/office/drawing/2014/main" id="{D0F2492C-795B-4CB1-A33A-43356C9B3C36}"/>
                  </a:ext>
                </a:extLst>
              </p:cNvPr>
              <p:cNvGrpSpPr/>
              <p:nvPr/>
            </p:nvGrpSpPr>
            <p:grpSpPr>
              <a:xfrm>
                <a:off x="6512747" y="2074999"/>
                <a:ext cx="68262" cy="324257"/>
                <a:chOff x="12788900" y="2259013"/>
                <a:chExt cx="68262" cy="306388"/>
              </a:xfrm>
              <a:solidFill>
                <a:schemeClr val="tx1"/>
              </a:solidFill>
            </p:grpSpPr>
            <p:sp>
              <p:nvSpPr>
                <p:cNvPr id="547" name="Line 315">
                  <a:extLst>
                    <a:ext uri="{FF2B5EF4-FFF2-40B4-BE49-F238E27FC236}">
                      <a16:creationId xmlns:a16="http://schemas.microsoft.com/office/drawing/2014/main" id="{5F11B352-9493-4549-92B4-70EEDE80B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23825" y="2259013"/>
                  <a:ext cx="0" cy="306388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48" name="Line 316">
                  <a:extLst>
                    <a:ext uri="{FF2B5EF4-FFF2-40B4-BE49-F238E27FC236}">
                      <a16:creationId xmlns:a16="http://schemas.microsoft.com/office/drawing/2014/main" id="{DE282D22-94FC-4CBE-BE20-D0211FC07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04775" y="2259013"/>
                  <a:ext cx="381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49" name="Line 317">
                  <a:extLst>
                    <a:ext uri="{FF2B5EF4-FFF2-40B4-BE49-F238E27FC236}">
                      <a16:creationId xmlns:a16="http://schemas.microsoft.com/office/drawing/2014/main" id="{05AC3618-88F1-400A-8D61-BAC828ADEC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04775" y="2565400"/>
                  <a:ext cx="381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550" name="Oval 318">
                  <a:extLst>
                    <a:ext uri="{FF2B5EF4-FFF2-40B4-BE49-F238E27FC236}">
                      <a16:creationId xmlns:a16="http://schemas.microsoft.com/office/drawing/2014/main" id="{0094A3A6-3341-4BAC-9147-2506F7CC0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88900" y="2378075"/>
                  <a:ext cx="68262" cy="66675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541" name="Oval 440">
                <a:extLst>
                  <a:ext uri="{FF2B5EF4-FFF2-40B4-BE49-F238E27FC236}">
                    <a16:creationId xmlns:a16="http://schemas.microsoft.com/office/drawing/2014/main" id="{0CAD6DF5-AD3C-44EA-A745-D5F3226B1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7355" y="2340003"/>
                <a:ext cx="68263" cy="722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42" name="Rombo 541">
                <a:extLst>
                  <a:ext uri="{FF2B5EF4-FFF2-40B4-BE49-F238E27FC236}">
                    <a16:creationId xmlns:a16="http://schemas.microsoft.com/office/drawing/2014/main" id="{CF4DCA1E-7069-4C45-9A24-68E2B01D7EA0}"/>
                  </a:ext>
                </a:extLst>
              </p:cNvPr>
              <p:cNvSpPr/>
              <p:nvPr/>
            </p:nvSpPr>
            <p:spPr>
              <a:xfrm>
                <a:off x="6979148" y="2153513"/>
                <a:ext cx="87082" cy="90486"/>
              </a:xfrm>
              <a:prstGeom prst="diamond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3" name="Rombo 542">
                <a:extLst>
                  <a:ext uri="{FF2B5EF4-FFF2-40B4-BE49-F238E27FC236}">
                    <a16:creationId xmlns:a16="http://schemas.microsoft.com/office/drawing/2014/main" id="{4FE1A26F-FC02-45BB-ADD3-E40C0C0B488E}"/>
                  </a:ext>
                </a:extLst>
              </p:cNvPr>
              <p:cNvSpPr/>
              <p:nvPr/>
            </p:nvSpPr>
            <p:spPr>
              <a:xfrm>
                <a:off x="7459419" y="2067946"/>
                <a:ext cx="87082" cy="90486"/>
              </a:xfrm>
              <a:prstGeom prst="diamond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4" name="Rombo 543">
                <a:extLst>
                  <a:ext uri="{FF2B5EF4-FFF2-40B4-BE49-F238E27FC236}">
                    <a16:creationId xmlns:a16="http://schemas.microsoft.com/office/drawing/2014/main" id="{6F4E542E-B415-46F7-853D-14E2BA910E03}"/>
                  </a:ext>
                </a:extLst>
              </p:cNvPr>
              <p:cNvSpPr/>
              <p:nvPr/>
            </p:nvSpPr>
            <p:spPr>
              <a:xfrm>
                <a:off x="8413044" y="1694292"/>
                <a:ext cx="87082" cy="90486"/>
              </a:xfrm>
              <a:prstGeom prst="diamond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5" name="Rombo 544">
                <a:extLst>
                  <a:ext uri="{FF2B5EF4-FFF2-40B4-BE49-F238E27FC236}">
                    <a16:creationId xmlns:a16="http://schemas.microsoft.com/office/drawing/2014/main" id="{964DC140-40F1-4814-BE5A-9CD17EFB2CC3}"/>
                  </a:ext>
                </a:extLst>
              </p:cNvPr>
              <p:cNvSpPr/>
              <p:nvPr/>
            </p:nvSpPr>
            <p:spPr>
              <a:xfrm>
                <a:off x="9370938" y="2162648"/>
                <a:ext cx="87082" cy="90486"/>
              </a:xfrm>
              <a:prstGeom prst="diamond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6" name="Rombo 545">
                <a:extLst>
                  <a:ext uri="{FF2B5EF4-FFF2-40B4-BE49-F238E27FC236}">
                    <a16:creationId xmlns:a16="http://schemas.microsoft.com/office/drawing/2014/main" id="{A69DF6D4-5A44-4810-9BC8-8675C6679EB7}"/>
                  </a:ext>
                </a:extLst>
              </p:cNvPr>
              <p:cNvSpPr/>
              <p:nvPr/>
            </p:nvSpPr>
            <p:spPr>
              <a:xfrm>
                <a:off x="10333663" y="1069880"/>
                <a:ext cx="87082" cy="90486"/>
              </a:xfrm>
              <a:prstGeom prst="diamond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2" name="Rectangle 4">
                <a:extLst>
                  <a:ext uri="{FF2B5EF4-FFF2-40B4-BE49-F238E27FC236}">
                    <a16:creationId xmlns:a16="http://schemas.microsoft.com/office/drawing/2014/main" id="{090B3676-A719-461E-9A0E-D3757E7B7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4292" y="4088286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S" alt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grpSp>
            <p:nvGrpSpPr>
              <p:cNvPr id="234" name="Grupo 233">
                <a:extLst>
                  <a:ext uri="{FF2B5EF4-FFF2-40B4-BE49-F238E27FC236}">
                    <a16:creationId xmlns:a16="http://schemas.microsoft.com/office/drawing/2014/main" id="{E4AB99EB-19DD-4E0B-A42C-DAE03B19B565}"/>
                  </a:ext>
                </a:extLst>
              </p:cNvPr>
              <p:cNvGrpSpPr/>
              <p:nvPr/>
            </p:nvGrpSpPr>
            <p:grpSpPr>
              <a:xfrm>
                <a:off x="5992364" y="4371336"/>
                <a:ext cx="4928434" cy="2396405"/>
                <a:chOff x="6454176" y="1286637"/>
                <a:chExt cx="5488890" cy="2396405"/>
              </a:xfrm>
            </p:grpSpPr>
            <p:grpSp>
              <p:nvGrpSpPr>
                <p:cNvPr id="235" name="Grupo 234">
                  <a:extLst>
                    <a:ext uri="{FF2B5EF4-FFF2-40B4-BE49-F238E27FC236}">
                      <a16:creationId xmlns:a16="http://schemas.microsoft.com/office/drawing/2014/main" id="{505B3D71-C34A-4844-9B2B-FDF141BA9708}"/>
                    </a:ext>
                  </a:extLst>
                </p:cNvPr>
                <p:cNvGrpSpPr/>
                <p:nvPr/>
              </p:nvGrpSpPr>
              <p:grpSpPr>
                <a:xfrm>
                  <a:off x="6863768" y="3292591"/>
                  <a:ext cx="5079298" cy="390451"/>
                  <a:chOff x="7113777" y="3689782"/>
                  <a:chExt cx="5079298" cy="390451"/>
                </a:xfrm>
              </p:grpSpPr>
              <p:sp>
                <p:nvSpPr>
                  <p:cNvPr id="438" name="Line 150">
                    <a:extLst>
                      <a:ext uri="{FF2B5EF4-FFF2-40B4-BE49-F238E27FC236}">
                        <a16:creationId xmlns:a16="http://schemas.microsoft.com/office/drawing/2014/main" id="{353AFD9E-C431-4E4D-9DBE-00536D4B72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13777" y="3692075"/>
                    <a:ext cx="50400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 dirty="0"/>
                  </a:p>
                </p:txBody>
              </p:sp>
              <p:sp>
                <p:nvSpPr>
                  <p:cNvPr id="439" name="Line 433">
                    <a:extLst>
                      <a:ext uri="{FF2B5EF4-FFF2-40B4-BE49-F238E27FC236}">
                        <a16:creationId xmlns:a16="http://schemas.microsoft.com/office/drawing/2014/main" id="{C5D9228C-B67C-4DBE-A3E0-67ACF96B76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823116" y="3689782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40" name="Line 62">
                    <a:extLst>
                      <a:ext uri="{FF2B5EF4-FFF2-40B4-BE49-F238E27FC236}">
                        <a16:creationId xmlns:a16="http://schemas.microsoft.com/office/drawing/2014/main" id="{7CBF0747-FF03-4EA2-8160-03FFF3047C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819670" y="3692075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41" name="Line 71">
                    <a:extLst>
                      <a:ext uri="{FF2B5EF4-FFF2-40B4-BE49-F238E27FC236}">
                        <a16:creationId xmlns:a16="http://schemas.microsoft.com/office/drawing/2014/main" id="{A2FB089F-7EFE-44E0-A2F8-5255026438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48147" y="3692075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42" name="Line 77">
                    <a:extLst>
                      <a:ext uri="{FF2B5EF4-FFF2-40B4-BE49-F238E27FC236}">
                        <a16:creationId xmlns:a16="http://schemas.microsoft.com/office/drawing/2014/main" id="{1DF6449D-8D96-4391-960C-E9F4944114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389720" y="3692075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43" name="Rectangle 81">
                    <a:extLst>
                      <a:ext uri="{FF2B5EF4-FFF2-40B4-BE49-F238E27FC236}">
                        <a16:creationId xmlns:a16="http://schemas.microsoft.com/office/drawing/2014/main" id="{674827DA-C95C-415D-B7CA-5E06D74B2F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49185" y="3772456"/>
                    <a:ext cx="149080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3d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44" name="Rectangle 81">
                    <a:extLst>
                      <a:ext uri="{FF2B5EF4-FFF2-40B4-BE49-F238E27FC236}">
                        <a16:creationId xmlns:a16="http://schemas.microsoft.com/office/drawing/2014/main" id="{519BE639-5CCA-4711-B80E-F4206712B0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770014" y="3772456"/>
                    <a:ext cx="169919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altLang="es-ES" sz="1000" b="1" dirty="0">
                        <a:solidFill>
                          <a:srgbClr val="000000"/>
                        </a:solidFill>
                      </a:rPr>
                      <a:t>2w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45" name="Rectangle 81">
                    <a:extLst>
                      <a:ext uri="{FF2B5EF4-FFF2-40B4-BE49-F238E27FC236}">
                        <a16:creationId xmlns:a16="http://schemas.microsoft.com/office/drawing/2014/main" id="{D09E65B6-7BD0-43D8-B9D0-026024368A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04760" y="3772456"/>
                    <a:ext cx="169919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4w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46" name="Rectangle 81">
                    <a:extLst>
                      <a:ext uri="{FF2B5EF4-FFF2-40B4-BE49-F238E27FC236}">
                        <a16:creationId xmlns:a16="http://schemas.microsoft.com/office/drawing/2014/main" id="{E2A99B3F-16C8-4F3B-8A39-5F1CB83503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662481" y="3772456"/>
                    <a:ext cx="530594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altLang="es-ES" sz="1000" b="1" dirty="0">
                        <a:solidFill>
                          <a:srgbClr val="000000"/>
                        </a:solidFill>
                      </a:rPr>
                      <a:t>45d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Sacrifice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47" name="Line 77">
                    <a:extLst>
                      <a:ext uri="{FF2B5EF4-FFF2-40B4-BE49-F238E27FC236}">
                        <a16:creationId xmlns:a16="http://schemas.microsoft.com/office/drawing/2014/main" id="{16C7FEC5-C292-4434-B05F-46C4930464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927339" y="3692075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48" name="Line 433">
                    <a:extLst>
                      <a:ext uri="{FF2B5EF4-FFF2-40B4-BE49-F238E27FC236}">
                        <a16:creationId xmlns:a16="http://schemas.microsoft.com/office/drawing/2014/main" id="{EFDE683C-0897-416E-8990-F334B7FA70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98302" y="3690526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49" name="Line 62">
                    <a:extLst>
                      <a:ext uri="{FF2B5EF4-FFF2-40B4-BE49-F238E27FC236}">
                        <a16:creationId xmlns:a16="http://schemas.microsoft.com/office/drawing/2014/main" id="{93C20C1F-B4C8-42D2-B918-F4F038849C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94856" y="3692819"/>
                    <a:ext cx="0" cy="206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50" name="Rectangle 81">
                    <a:extLst>
                      <a:ext uri="{FF2B5EF4-FFF2-40B4-BE49-F238E27FC236}">
                        <a16:creationId xmlns:a16="http://schemas.microsoft.com/office/drawing/2014/main" id="{8D188B45-8CB2-4210-BABE-1F870206CD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28993" y="3772456"/>
                    <a:ext cx="339837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Basal</a:t>
                    </a:r>
                    <a:endParaRPr kumimoji="0" lang="es-ES" altLang="es-ES" sz="2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36" name="Rectangle 81">
                  <a:extLst>
                    <a:ext uri="{FF2B5EF4-FFF2-40B4-BE49-F238E27FC236}">
                      <a16:creationId xmlns:a16="http://schemas.microsoft.com/office/drawing/2014/main" id="{36E5A688-C406-45F5-B9A5-BAD6BA7FA7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5655217" y="2265188"/>
                  <a:ext cx="175180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s-ES" altLang="es-ES" sz="1000" b="1" dirty="0" err="1">
                      <a:solidFill>
                        <a:srgbClr val="000000"/>
                      </a:solidFill>
                    </a:rPr>
                    <a:t>hs</a:t>
                  </a:r>
                  <a:r>
                    <a:rPr lang="es-ES" altLang="es-ES" sz="1000" b="1" dirty="0">
                      <a:solidFill>
                        <a:srgbClr val="000000"/>
                      </a:solidFill>
                    </a:rPr>
                    <a:t>-</a:t>
                  </a:r>
                  <a:r>
                    <a:rPr lang="es-ES" altLang="es-ES" sz="1000" b="1" dirty="0" err="1">
                      <a:solidFill>
                        <a:srgbClr val="000000"/>
                      </a:solidFill>
                    </a:rPr>
                    <a:t>T</a:t>
                  </a: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roponin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-I </a:t>
                  </a: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levels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(ng/</a:t>
                  </a:r>
                  <a:r>
                    <a:rPr kumimoji="0" lang="es-ES" altLang="es-ES" sz="1000" b="1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mL</a:t>
                  </a:r>
                  <a:r>
                    <a:rPr kumimoji="0" lang="es-ES" altLang="es-ES" sz="1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)</a:t>
                  </a:r>
                  <a:endParaRPr kumimoji="0" lang="es-ES" altLang="es-ES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7" name="Line 241">
                  <a:extLst>
                    <a:ext uri="{FF2B5EF4-FFF2-40B4-BE49-F238E27FC236}">
                      <a16:creationId xmlns:a16="http://schemas.microsoft.com/office/drawing/2014/main" id="{7FD4E524-CAC6-4879-AD34-19DC682918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32968" y="3286432"/>
                  <a:ext cx="0" cy="2005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38" name="Line 247">
                  <a:extLst>
                    <a:ext uri="{FF2B5EF4-FFF2-40B4-BE49-F238E27FC236}">
                      <a16:creationId xmlns:a16="http://schemas.microsoft.com/office/drawing/2014/main" id="{1360989D-FCB5-4345-A256-7EBA10060D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84374" y="3286432"/>
                  <a:ext cx="0" cy="2005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39" name="Line 250">
                  <a:extLst>
                    <a:ext uri="{FF2B5EF4-FFF2-40B4-BE49-F238E27FC236}">
                      <a16:creationId xmlns:a16="http://schemas.microsoft.com/office/drawing/2014/main" id="{DEC977AA-52ED-4C51-8964-C491943890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148613" y="3286432"/>
                  <a:ext cx="0" cy="2005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40" name="Line 253">
                  <a:extLst>
                    <a:ext uri="{FF2B5EF4-FFF2-40B4-BE49-F238E27FC236}">
                      <a16:creationId xmlns:a16="http://schemas.microsoft.com/office/drawing/2014/main" id="{3DE6CF12-CD40-42BF-919F-319FCE8ACA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75616" y="3286432"/>
                  <a:ext cx="0" cy="2005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41" name="Line 268">
                  <a:extLst>
                    <a:ext uri="{FF2B5EF4-FFF2-40B4-BE49-F238E27FC236}">
                      <a16:creationId xmlns:a16="http://schemas.microsoft.com/office/drawing/2014/main" id="{2B85A5BB-E696-498B-AD3E-B5B4428309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58957" y="3065795"/>
                  <a:ext cx="524336" cy="21291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42" name="Line 269">
                  <a:extLst>
                    <a:ext uri="{FF2B5EF4-FFF2-40B4-BE49-F238E27FC236}">
                      <a16:creationId xmlns:a16="http://schemas.microsoft.com/office/drawing/2014/main" id="{527684A7-10CD-46F4-8C22-017F2716C1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32968" y="3276403"/>
                  <a:ext cx="0" cy="10029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44" name="Line 270">
                  <a:extLst>
                    <a:ext uri="{FF2B5EF4-FFF2-40B4-BE49-F238E27FC236}">
                      <a16:creationId xmlns:a16="http://schemas.microsoft.com/office/drawing/2014/main" id="{0743DEE2-9DA9-4A91-9C98-B03B4BF596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13918" y="3276403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86" name="Line 271">
                  <a:extLst>
                    <a:ext uri="{FF2B5EF4-FFF2-40B4-BE49-F238E27FC236}">
                      <a16:creationId xmlns:a16="http://schemas.microsoft.com/office/drawing/2014/main" id="{22475981-B9DB-41CD-A259-98E5E0BE4D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86192" y="3073217"/>
                  <a:ext cx="1018402" cy="2147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87" name="Line 272">
                  <a:extLst>
                    <a:ext uri="{FF2B5EF4-FFF2-40B4-BE49-F238E27FC236}">
                      <a16:creationId xmlns:a16="http://schemas.microsoft.com/office/drawing/2014/main" id="{29DF9CF1-5F36-4F96-ABCC-0B75C74175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68775" y="2905334"/>
                  <a:ext cx="0" cy="3309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88" name="Line 273">
                  <a:extLst>
                    <a:ext uri="{FF2B5EF4-FFF2-40B4-BE49-F238E27FC236}">
                      <a16:creationId xmlns:a16="http://schemas.microsoft.com/office/drawing/2014/main" id="{4871117D-6F54-414C-B902-B6B35258A5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49725" y="2905334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89" name="Line 274">
                  <a:extLst>
                    <a:ext uri="{FF2B5EF4-FFF2-40B4-BE49-F238E27FC236}">
                      <a16:creationId xmlns:a16="http://schemas.microsoft.com/office/drawing/2014/main" id="{FD98EC18-DCA5-4C9E-BACF-C38705878E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49725" y="3236287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0" name="Oval 275">
                  <a:extLst>
                    <a:ext uri="{FF2B5EF4-FFF2-40B4-BE49-F238E27FC236}">
                      <a16:creationId xmlns:a16="http://schemas.microsoft.com/office/drawing/2014/main" id="{9EDBC7DD-E625-4804-A7A5-71EE9E0067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35438" y="3030694"/>
                  <a:ext cx="66675" cy="7020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1" name="Line 276">
                  <a:extLst>
                    <a:ext uri="{FF2B5EF4-FFF2-40B4-BE49-F238E27FC236}">
                      <a16:creationId xmlns:a16="http://schemas.microsoft.com/office/drawing/2014/main" id="{E06C7BA8-6945-49CE-A468-A9FB7C13E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584372" y="3277951"/>
                  <a:ext cx="3105283" cy="84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2" name="Line 278">
                  <a:extLst>
                    <a:ext uri="{FF2B5EF4-FFF2-40B4-BE49-F238E27FC236}">
                      <a16:creationId xmlns:a16="http://schemas.microsoft.com/office/drawing/2014/main" id="{B4D4DC10-02C0-4933-B8FA-5B966FFBD0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148613" y="3286432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3" name="Line 279">
                  <a:extLst>
                    <a:ext uri="{FF2B5EF4-FFF2-40B4-BE49-F238E27FC236}">
                      <a16:creationId xmlns:a16="http://schemas.microsoft.com/office/drawing/2014/main" id="{E0885E93-C137-4840-90FC-1501AF8B6F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75616" y="3286432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4" name="Line 280">
                  <a:extLst>
                    <a:ext uri="{FF2B5EF4-FFF2-40B4-BE49-F238E27FC236}">
                      <a16:creationId xmlns:a16="http://schemas.microsoft.com/office/drawing/2014/main" id="{182428C5-23BC-4694-8180-BEF593AFC3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57916" y="1770911"/>
                  <a:ext cx="509492" cy="1498113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5" name="Line 281">
                  <a:extLst>
                    <a:ext uri="{FF2B5EF4-FFF2-40B4-BE49-F238E27FC236}">
                      <a16:creationId xmlns:a16="http://schemas.microsoft.com/office/drawing/2014/main" id="{14689B2C-713B-43DD-A52B-BC9B33CF37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32968" y="3276403"/>
                  <a:ext cx="0" cy="10029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6" name="Line 282">
                  <a:extLst>
                    <a:ext uri="{FF2B5EF4-FFF2-40B4-BE49-F238E27FC236}">
                      <a16:creationId xmlns:a16="http://schemas.microsoft.com/office/drawing/2014/main" id="{00C4E763-AC10-4452-833E-FCB3169BC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13918" y="3276403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7" name="Line 284">
                  <a:extLst>
                    <a:ext uri="{FF2B5EF4-FFF2-40B4-BE49-F238E27FC236}">
                      <a16:creationId xmlns:a16="http://schemas.microsoft.com/office/drawing/2014/main" id="{E2CF82BF-0FE0-4532-ABB9-6803D26FFA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60194" y="1752888"/>
                  <a:ext cx="1021059" cy="1533543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8" name="Line 285">
                  <a:extLst>
                    <a:ext uri="{FF2B5EF4-FFF2-40B4-BE49-F238E27FC236}">
                      <a16:creationId xmlns:a16="http://schemas.microsoft.com/office/drawing/2014/main" id="{A8E3E998-D396-4437-B26D-6CB2A0B77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68775" y="1436101"/>
                  <a:ext cx="0" cy="603405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399" name="Line 286">
                  <a:extLst>
                    <a:ext uri="{FF2B5EF4-FFF2-40B4-BE49-F238E27FC236}">
                      <a16:creationId xmlns:a16="http://schemas.microsoft.com/office/drawing/2014/main" id="{C1CA5EE7-9BFD-4CB9-9B4A-D2A6A7FB8B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49725" y="1436101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0" name="Line 287">
                  <a:extLst>
                    <a:ext uri="{FF2B5EF4-FFF2-40B4-BE49-F238E27FC236}">
                      <a16:creationId xmlns:a16="http://schemas.microsoft.com/office/drawing/2014/main" id="{6064014E-0972-421F-94E1-4C44792EEB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49725" y="2039507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1" name="Line 289">
                  <a:extLst>
                    <a:ext uri="{FF2B5EF4-FFF2-40B4-BE49-F238E27FC236}">
                      <a16:creationId xmlns:a16="http://schemas.microsoft.com/office/drawing/2014/main" id="{11FAF33A-F14B-4BD1-8813-3AFF535567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584373" y="3266109"/>
                  <a:ext cx="3105285" cy="10293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2" name="Line 290">
                  <a:extLst>
                    <a:ext uri="{FF2B5EF4-FFF2-40B4-BE49-F238E27FC236}">
                      <a16:creationId xmlns:a16="http://schemas.microsoft.com/office/drawing/2014/main" id="{9A0B07A9-1EEE-479A-890A-3096B64CBC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84374" y="3266374"/>
                  <a:ext cx="0" cy="10029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3" name="Line 291">
                  <a:extLst>
                    <a:ext uri="{FF2B5EF4-FFF2-40B4-BE49-F238E27FC236}">
                      <a16:creationId xmlns:a16="http://schemas.microsoft.com/office/drawing/2014/main" id="{0AE3DE00-90BB-48D1-B1A6-E5249A144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65324" y="3266374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4" name="Line 292">
                  <a:extLst>
                    <a:ext uri="{FF2B5EF4-FFF2-40B4-BE49-F238E27FC236}">
                      <a16:creationId xmlns:a16="http://schemas.microsoft.com/office/drawing/2014/main" id="{671EBC18-6FFB-4DBC-A23F-280B7D6BC9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65324" y="3276403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5" name="Line 296">
                  <a:extLst>
                    <a:ext uri="{FF2B5EF4-FFF2-40B4-BE49-F238E27FC236}">
                      <a16:creationId xmlns:a16="http://schemas.microsoft.com/office/drawing/2014/main" id="{F5687A97-A100-4555-8B22-7BC89D503D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129563" y="3276403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6" name="Line 298">
                  <a:extLst>
                    <a:ext uri="{FF2B5EF4-FFF2-40B4-BE49-F238E27FC236}">
                      <a16:creationId xmlns:a16="http://schemas.microsoft.com/office/drawing/2014/main" id="{14F9C21D-C70F-4BFE-9782-B22B55D97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75616" y="3266374"/>
                  <a:ext cx="0" cy="10029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7" name="Line 299">
                  <a:extLst>
                    <a:ext uri="{FF2B5EF4-FFF2-40B4-BE49-F238E27FC236}">
                      <a16:creationId xmlns:a16="http://schemas.microsoft.com/office/drawing/2014/main" id="{9D89F417-AE9B-45D4-AB29-68FA2E174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56566" y="3266374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408" name="Line 300">
                  <a:extLst>
                    <a:ext uri="{FF2B5EF4-FFF2-40B4-BE49-F238E27FC236}">
                      <a16:creationId xmlns:a16="http://schemas.microsoft.com/office/drawing/2014/main" id="{12E2B557-52DE-4940-B887-4475BBFEAD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56566" y="3276403"/>
                  <a:ext cx="381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grpSp>
              <p:nvGrpSpPr>
                <p:cNvPr id="409" name="Grupo 408">
                  <a:extLst>
                    <a:ext uri="{FF2B5EF4-FFF2-40B4-BE49-F238E27FC236}">
                      <a16:creationId xmlns:a16="http://schemas.microsoft.com/office/drawing/2014/main" id="{8A80DB8C-A20F-4D1F-B351-DA438EEAA9AF}"/>
                    </a:ext>
                  </a:extLst>
                </p:cNvPr>
                <p:cNvGrpSpPr/>
                <p:nvPr/>
              </p:nvGrpSpPr>
              <p:grpSpPr>
                <a:xfrm>
                  <a:off x="6684579" y="1286637"/>
                  <a:ext cx="194090" cy="2086120"/>
                  <a:chOff x="3563179" y="4247700"/>
                  <a:chExt cx="194090" cy="2086120"/>
                </a:xfrm>
              </p:grpSpPr>
              <p:sp>
                <p:nvSpPr>
                  <p:cNvPr id="418" name="Line 195">
                    <a:extLst>
                      <a:ext uri="{FF2B5EF4-FFF2-40B4-BE49-F238E27FC236}">
                        <a16:creationId xmlns:a16="http://schemas.microsoft.com/office/drawing/2014/main" id="{E8E7D94D-D486-47C2-AC49-FB88D87750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57269" y="4323971"/>
                    <a:ext cx="0" cy="193223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19" name="Line 196">
                    <a:extLst>
                      <a:ext uri="{FF2B5EF4-FFF2-40B4-BE49-F238E27FC236}">
                        <a16:creationId xmlns:a16="http://schemas.microsoft.com/office/drawing/2014/main" id="{398ACCC3-C892-4D32-8FB9-88F97FCF07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6256204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20" name="Rectangle 200">
                    <a:extLst>
                      <a:ext uri="{FF2B5EF4-FFF2-40B4-BE49-F238E27FC236}">
                        <a16:creationId xmlns:a16="http://schemas.microsoft.com/office/drawing/2014/main" id="{9226BF82-0BC2-4D26-BFCE-2791439ED9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33711" y="6179932"/>
                    <a:ext cx="7053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0</a:t>
                    </a:r>
                    <a:endParaRPr kumimoji="0" lang="es-ES" altLang="es-ES" sz="24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1" name="Line 201">
                    <a:extLst>
                      <a:ext uri="{FF2B5EF4-FFF2-40B4-BE49-F238E27FC236}">
                        <a16:creationId xmlns:a16="http://schemas.microsoft.com/office/drawing/2014/main" id="{1D4D5CF1-5F86-4007-8E04-1C1644A0A9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6015510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22" name="Rectangle 205">
                    <a:extLst>
                      <a:ext uri="{FF2B5EF4-FFF2-40B4-BE49-F238E27FC236}">
                        <a16:creationId xmlns:a16="http://schemas.microsoft.com/office/drawing/2014/main" id="{98A5882A-2006-4110-B93D-5C28F75986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179" y="5939239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10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3" name="Line 206">
                    <a:extLst>
                      <a:ext uri="{FF2B5EF4-FFF2-40B4-BE49-F238E27FC236}">
                        <a16:creationId xmlns:a16="http://schemas.microsoft.com/office/drawing/2014/main" id="{D9A2A612-AC46-4D41-BCA8-89340A9BFF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5773145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24" name="Rectangle 210">
                    <a:extLst>
                      <a:ext uri="{FF2B5EF4-FFF2-40B4-BE49-F238E27FC236}">
                        <a16:creationId xmlns:a16="http://schemas.microsoft.com/office/drawing/2014/main" id="{78256AD8-1276-441A-B47D-632944FB42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179" y="5696874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20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5" name="Line 211">
                    <a:extLst>
                      <a:ext uri="{FF2B5EF4-FFF2-40B4-BE49-F238E27FC236}">
                        <a16:creationId xmlns:a16="http://schemas.microsoft.com/office/drawing/2014/main" id="{C49ABF87-59BB-46D3-A338-48DA17DCF5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5532452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26" name="Rectangle 215">
                    <a:extLst>
                      <a:ext uri="{FF2B5EF4-FFF2-40B4-BE49-F238E27FC236}">
                        <a16:creationId xmlns:a16="http://schemas.microsoft.com/office/drawing/2014/main" id="{2DF6E705-CBA3-487A-BC96-A710ED48AAF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179" y="5456180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30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7" name="Line 216">
                    <a:extLst>
                      <a:ext uri="{FF2B5EF4-FFF2-40B4-BE49-F238E27FC236}">
                        <a16:creationId xmlns:a16="http://schemas.microsoft.com/office/drawing/2014/main" id="{51A6F7D0-5A50-4A76-A0B3-AEBAC12CFE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5290087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28" name="Rectangle 220">
                    <a:extLst>
                      <a:ext uri="{FF2B5EF4-FFF2-40B4-BE49-F238E27FC236}">
                        <a16:creationId xmlns:a16="http://schemas.microsoft.com/office/drawing/2014/main" id="{073A9D22-C35F-49FD-94B0-232FD7DCBB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179" y="5213816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40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Line 221">
                    <a:extLst>
                      <a:ext uri="{FF2B5EF4-FFF2-40B4-BE49-F238E27FC236}">
                        <a16:creationId xmlns:a16="http://schemas.microsoft.com/office/drawing/2014/main" id="{EEAD041A-C2C5-4E32-BC82-508E68675B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5049394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30" name="Rectangle 225">
                    <a:extLst>
                      <a:ext uri="{FF2B5EF4-FFF2-40B4-BE49-F238E27FC236}">
                        <a16:creationId xmlns:a16="http://schemas.microsoft.com/office/drawing/2014/main" id="{627BE9E3-7A5F-4CD3-B378-ED09C87168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179" y="4973123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50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31" name="Line 226">
                    <a:extLst>
                      <a:ext uri="{FF2B5EF4-FFF2-40B4-BE49-F238E27FC236}">
                        <a16:creationId xmlns:a16="http://schemas.microsoft.com/office/drawing/2014/main" id="{AED9CC59-EA34-450E-B21D-DDE8EAB87A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4807029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32" name="Rectangle 230">
                    <a:extLst>
                      <a:ext uri="{FF2B5EF4-FFF2-40B4-BE49-F238E27FC236}">
                        <a16:creationId xmlns:a16="http://schemas.microsoft.com/office/drawing/2014/main" id="{E45F6FF7-44D6-4809-92BE-8477CF9949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179" y="4730758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60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33" name="Line 231">
                    <a:extLst>
                      <a:ext uri="{FF2B5EF4-FFF2-40B4-BE49-F238E27FC236}">
                        <a16:creationId xmlns:a16="http://schemas.microsoft.com/office/drawing/2014/main" id="{596119EF-0B8E-48A9-8412-2A84DF0B31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4566336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34" name="Rectangle 235">
                    <a:extLst>
                      <a:ext uri="{FF2B5EF4-FFF2-40B4-BE49-F238E27FC236}">
                        <a16:creationId xmlns:a16="http://schemas.microsoft.com/office/drawing/2014/main" id="{58954A6A-DAF4-40A4-AB2E-890DCB5E03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179" y="4490064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70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35" name="Line 236">
                    <a:extLst>
                      <a:ext uri="{FF2B5EF4-FFF2-40B4-BE49-F238E27FC236}">
                        <a16:creationId xmlns:a16="http://schemas.microsoft.com/office/drawing/2014/main" id="{F0A512A7-EA39-4F29-A6D6-49699AA298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169" y="4323971"/>
                    <a:ext cx="381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36" name="Rectangle 238">
                    <a:extLst>
                      <a:ext uri="{FF2B5EF4-FFF2-40B4-BE49-F238E27FC236}">
                        <a16:creationId xmlns:a16="http://schemas.microsoft.com/office/drawing/2014/main" id="{63B6BDCD-B18B-4DBD-BC20-62E4EF2845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179" y="4247700"/>
                    <a:ext cx="14106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rPr>
                      <a:t>80</a:t>
                    </a:r>
                    <a:endParaRPr kumimoji="0" lang="es-ES" altLang="es-ES" sz="2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37" name="Line 303">
                    <a:extLst>
                      <a:ext uri="{FF2B5EF4-FFF2-40B4-BE49-F238E27FC236}">
                        <a16:creationId xmlns:a16="http://schemas.microsoft.com/office/drawing/2014/main" id="{F0A248A9-A8C6-4C91-B00C-8037D6B545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57269" y="4323971"/>
                    <a:ext cx="0" cy="193223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</p:grpSp>
            <p:sp>
              <p:nvSpPr>
                <p:cNvPr id="410" name="Rombo 409">
                  <a:extLst>
                    <a:ext uri="{FF2B5EF4-FFF2-40B4-BE49-F238E27FC236}">
                      <a16:creationId xmlns:a16="http://schemas.microsoft.com/office/drawing/2014/main" id="{FBFA4B49-44CC-4E75-AE57-C4E8AB8B6CA6}"/>
                    </a:ext>
                  </a:extLst>
                </p:cNvPr>
                <p:cNvSpPr/>
                <p:nvPr/>
              </p:nvSpPr>
              <p:spPr>
                <a:xfrm>
                  <a:off x="7528270" y="1719992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1" name="Rombo 410">
                  <a:extLst>
                    <a:ext uri="{FF2B5EF4-FFF2-40B4-BE49-F238E27FC236}">
                      <a16:creationId xmlns:a16="http://schemas.microsoft.com/office/drawing/2014/main" id="{FC9EFC4C-8918-47B3-B0B3-AE0190A9A9E6}"/>
                    </a:ext>
                  </a:extLst>
                </p:cNvPr>
                <p:cNvSpPr/>
                <p:nvPr/>
              </p:nvSpPr>
              <p:spPr>
                <a:xfrm>
                  <a:off x="6992617" y="3231161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2" name="Rombo 411">
                  <a:extLst>
                    <a:ext uri="{FF2B5EF4-FFF2-40B4-BE49-F238E27FC236}">
                      <a16:creationId xmlns:a16="http://schemas.microsoft.com/office/drawing/2014/main" id="{E8B12400-2453-410F-8CCB-FAC5393BC85D}"/>
                    </a:ext>
                  </a:extLst>
                </p:cNvPr>
                <p:cNvSpPr/>
                <p:nvPr/>
              </p:nvSpPr>
              <p:spPr>
                <a:xfrm>
                  <a:off x="8548804" y="3236020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3" name="Rombo 412">
                  <a:extLst>
                    <a:ext uri="{FF2B5EF4-FFF2-40B4-BE49-F238E27FC236}">
                      <a16:creationId xmlns:a16="http://schemas.microsoft.com/office/drawing/2014/main" id="{BB837C03-35A7-4625-9665-0FFA0F02663C}"/>
                    </a:ext>
                  </a:extLst>
                </p:cNvPr>
                <p:cNvSpPr/>
                <p:nvPr/>
              </p:nvSpPr>
              <p:spPr>
                <a:xfrm>
                  <a:off x="10106222" y="3236020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4" name="Rombo 413">
                  <a:extLst>
                    <a:ext uri="{FF2B5EF4-FFF2-40B4-BE49-F238E27FC236}">
                      <a16:creationId xmlns:a16="http://schemas.microsoft.com/office/drawing/2014/main" id="{24B7F491-A75B-41DB-B1B6-EC2EEA103B3F}"/>
                    </a:ext>
                  </a:extLst>
                </p:cNvPr>
                <p:cNvSpPr/>
                <p:nvPr/>
              </p:nvSpPr>
              <p:spPr>
                <a:xfrm>
                  <a:off x="11640680" y="3231160"/>
                  <a:ext cx="87082" cy="90486"/>
                </a:xfrm>
                <a:prstGeom prst="diamond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33" name="Rectangle 46">
                <a:extLst>
                  <a:ext uri="{FF2B5EF4-FFF2-40B4-BE49-F238E27FC236}">
                    <a16:creationId xmlns:a16="http://schemas.microsoft.com/office/drawing/2014/main" id="{6938735D-33B3-459F-B779-C3FA49A99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08" y="4088286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S" alt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34CDB0E-CFAA-4591-95ED-AB0D6858AC11}"/>
                  </a:ext>
                </a:extLst>
              </p:cNvPr>
              <p:cNvSpPr txBox="1"/>
              <p:nvPr/>
            </p:nvSpPr>
            <p:spPr>
              <a:xfrm>
                <a:off x="2472486" y="344178"/>
                <a:ext cx="121860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1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Acute</a:t>
                </a:r>
                <a:r>
                  <a:rPr lang="es-E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MI </a:t>
                </a:r>
                <a:r>
                  <a:rPr lang="es-ES" sz="11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phase</a:t>
                </a:r>
                <a:endParaRPr lang="es-E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1" name="CuadroTexto 580">
                <a:extLst>
                  <a:ext uri="{FF2B5EF4-FFF2-40B4-BE49-F238E27FC236}">
                    <a16:creationId xmlns:a16="http://schemas.microsoft.com/office/drawing/2014/main" id="{DD8FE883-B3DA-49A2-93DA-5E7778C3BF0B}"/>
                  </a:ext>
                </a:extLst>
              </p:cNvPr>
              <p:cNvSpPr txBox="1"/>
              <p:nvPr/>
            </p:nvSpPr>
            <p:spPr>
              <a:xfrm>
                <a:off x="7896208" y="344178"/>
                <a:ext cx="121860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1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Acute</a:t>
                </a:r>
                <a:r>
                  <a:rPr lang="es-E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MI </a:t>
                </a:r>
                <a:r>
                  <a:rPr lang="es-ES" sz="11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phase</a:t>
                </a:r>
                <a:endParaRPr lang="es-E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2" name="CuadroTexto 581">
                <a:extLst>
                  <a:ext uri="{FF2B5EF4-FFF2-40B4-BE49-F238E27FC236}">
                    <a16:creationId xmlns:a16="http://schemas.microsoft.com/office/drawing/2014/main" id="{9AAE2A66-391A-44C7-971C-FE8BE917EAA2}"/>
                  </a:ext>
                </a:extLst>
              </p:cNvPr>
              <p:cNvSpPr txBox="1"/>
              <p:nvPr/>
            </p:nvSpPr>
            <p:spPr>
              <a:xfrm>
                <a:off x="2447639" y="4142147"/>
                <a:ext cx="12682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1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Recovery</a:t>
                </a:r>
                <a:r>
                  <a:rPr lang="es-E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1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phase</a:t>
                </a:r>
                <a:endParaRPr lang="es-E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3" name="CuadroTexto 582">
                <a:extLst>
                  <a:ext uri="{FF2B5EF4-FFF2-40B4-BE49-F238E27FC236}">
                    <a16:creationId xmlns:a16="http://schemas.microsoft.com/office/drawing/2014/main" id="{2A61DA31-1B29-430C-8130-E6F4FA4DAB44}"/>
                  </a:ext>
                </a:extLst>
              </p:cNvPr>
              <p:cNvSpPr txBox="1"/>
              <p:nvPr/>
            </p:nvSpPr>
            <p:spPr>
              <a:xfrm>
                <a:off x="7871361" y="4142147"/>
                <a:ext cx="12682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1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Recovery</a:t>
                </a:r>
                <a:r>
                  <a:rPr lang="es-E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1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phase</a:t>
                </a:r>
                <a:endParaRPr lang="es-E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4" name="Rectangle 331">
              <a:extLst>
                <a:ext uri="{FF2B5EF4-FFF2-40B4-BE49-F238E27FC236}">
                  <a16:creationId xmlns:a16="http://schemas.microsoft.com/office/drawing/2014/main" id="{7A12966D-F73E-4B97-8B9F-93D94F807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283" y="2202656"/>
              <a:ext cx="5755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0.0002 vs basal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5" name="Rectangle 331">
              <a:extLst>
                <a:ext uri="{FF2B5EF4-FFF2-40B4-BE49-F238E27FC236}">
                  <a16:creationId xmlns:a16="http://schemas.microsoft.com/office/drawing/2014/main" id="{301DF97D-851B-471F-9032-DD9B89636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908" y="2152971"/>
              <a:ext cx="5755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0.008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vs basal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6" name="Rectangle 331">
              <a:extLst>
                <a:ext uri="{FF2B5EF4-FFF2-40B4-BE49-F238E27FC236}">
                  <a16:creationId xmlns:a16="http://schemas.microsoft.com/office/drawing/2014/main" id="{2501EC9D-C872-41AC-B1A6-4CB88047C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0096" y="1791511"/>
              <a:ext cx="5755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vs basal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7" name="Rectangle 331">
              <a:extLst>
                <a:ext uri="{FF2B5EF4-FFF2-40B4-BE49-F238E27FC236}">
                  <a16:creationId xmlns:a16="http://schemas.microsoft.com/office/drawing/2014/main" id="{15A16C87-D595-456B-A304-E23F72C5F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747" y="399728"/>
              <a:ext cx="108529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0.02 vs basal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es-ES" sz="800" b="1" i="1" dirty="0">
                  <a:solidFill>
                    <a:srgbClr val="000000"/>
                  </a:solidFill>
                </a:rPr>
                <a:t>P=0.01 vs </a:t>
              </a:r>
              <a:r>
                <a:rPr lang="es-ES" altLang="es-ES" sz="800" b="1" i="1" dirty="0" err="1">
                  <a:solidFill>
                    <a:srgbClr val="000000"/>
                  </a:solidFill>
                </a:rPr>
                <a:t>Sham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8" name="Rectangle 331">
              <a:extLst>
                <a:ext uri="{FF2B5EF4-FFF2-40B4-BE49-F238E27FC236}">
                  <a16:creationId xmlns:a16="http://schemas.microsoft.com/office/drawing/2014/main" id="{6C265BCB-4489-4E15-9978-21C1D50DE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323" y="4238753"/>
              <a:ext cx="108529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&lt; 0.0001 vs basal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es-ES" sz="800" b="1" i="1" dirty="0">
                  <a:solidFill>
                    <a:srgbClr val="000000"/>
                  </a:solidFill>
                </a:rPr>
                <a:t>P=0.04 vs </a:t>
              </a:r>
              <a:r>
                <a:rPr lang="es-ES" altLang="es-ES" sz="800" b="1" i="1" dirty="0" err="1">
                  <a:solidFill>
                    <a:srgbClr val="000000"/>
                  </a:solidFill>
                </a:rPr>
                <a:t>Sham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9" name="Rectangle 331">
              <a:extLst>
                <a:ext uri="{FF2B5EF4-FFF2-40B4-BE49-F238E27FC236}">
                  <a16:creationId xmlns:a16="http://schemas.microsoft.com/office/drawing/2014/main" id="{2277A147-7B8E-4D22-8C02-69866B931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659" y="5518740"/>
              <a:ext cx="100343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0.04 vs basal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es-ES" sz="800" b="1" i="1" dirty="0">
                  <a:solidFill>
                    <a:srgbClr val="000000"/>
                  </a:solidFill>
                </a:rPr>
                <a:t>P = 0.02 vs </a:t>
              </a:r>
              <a:r>
                <a:rPr lang="es-ES" altLang="es-ES" sz="800" b="1" i="1" dirty="0" err="1">
                  <a:solidFill>
                    <a:srgbClr val="000000"/>
                  </a:solidFill>
                </a:rPr>
                <a:t>Sham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5" name="Rectangle 331">
              <a:extLst>
                <a:ext uri="{FF2B5EF4-FFF2-40B4-BE49-F238E27FC236}">
                  <a16:creationId xmlns:a16="http://schemas.microsoft.com/office/drawing/2014/main" id="{70DF2AAE-91E1-46EC-9B2F-8243D488E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443" y="2078702"/>
              <a:ext cx="5755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0.03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vs basal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6" name="Rectangle 331">
              <a:extLst>
                <a:ext uri="{FF2B5EF4-FFF2-40B4-BE49-F238E27FC236}">
                  <a16:creationId xmlns:a16="http://schemas.microsoft.com/office/drawing/2014/main" id="{34FC2869-0DF2-4E25-B775-A980F2D2C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177" y="1030174"/>
              <a:ext cx="5755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 = 0.03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vs basal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7" name="Rectangle 331">
              <a:extLst>
                <a:ext uri="{FF2B5EF4-FFF2-40B4-BE49-F238E27FC236}">
                  <a16:creationId xmlns:a16="http://schemas.microsoft.com/office/drawing/2014/main" id="{C1F1CA09-FFBE-46B5-93FA-9C5357A5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633" y="5686181"/>
              <a:ext cx="4938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es-ES" sz="800" b="1" i="1" dirty="0">
                  <a:solidFill>
                    <a:srgbClr val="000000"/>
                  </a:solidFill>
                </a:rPr>
                <a:t>P = 0.03 vs </a:t>
              </a:r>
              <a:r>
                <a:rPr lang="es-ES" altLang="es-ES" sz="800" b="1" i="1" dirty="0" err="1">
                  <a:solidFill>
                    <a:srgbClr val="000000"/>
                  </a:solidFill>
                </a:rPr>
                <a:t>Sham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1" name="Rectangle 331">
              <a:extLst>
                <a:ext uri="{FF2B5EF4-FFF2-40B4-BE49-F238E27FC236}">
                  <a16:creationId xmlns:a16="http://schemas.microsoft.com/office/drawing/2014/main" id="{18CC24E2-6F22-4DF1-8D62-07FAC981B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310" y="5725559"/>
              <a:ext cx="4938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es-ES" sz="800" b="1" i="1" dirty="0">
                  <a:solidFill>
                    <a:srgbClr val="000000"/>
                  </a:solidFill>
                </a:rPr>
                <a:t>P = 0.03 vs </a:t>
              </a:r>
              <a:r>
                <a:rPr lang="es-ES" altLang="es-ES" sz="800" b="1" i="1" dirty="0" err="1">
                  <a:solidFill>
                    <a:srgbClr val="000000"/>
                  </a:solidFill>
                </a:rPr>
                <a:t>Sham</a:t>
              </a:r>
              <a:endParaRPr kumimoji="0" lang="es-ES" altLang="es-ES" sz="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67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9615809-2128-489A-811D-C45EFB86AFF2}"/>
              </a:ext>
            </a:extLst>
          </p:cNvPr>
          <p:cNvGrpSpPr/>
          <p:nvPr/>
        </p:nvGrpSpPr>
        <p:grpSpPr>
          <a:xfrm>
            <a:off x="1421446" y="817334"/>
            <a:ext cx="8548360" cy="4032435"/>
            <a:chOff x="1421446" y="817334"/>
            <a:chExt cx="8548360" cy="4032435"/>
          </a:xfrm>
        </p:grpSpPr>
        <p:sp>
          <p:nvSpPr>
            <p:cNvPr id="4" name="Text Box 80">
              <a:extLst>
                <a:ext uri="{FF2B5EF4-FFF2-40B4-BE49-F238E27FC236}">
                  <a16:creationId xmlns:a16="http://schemas.microsoft.com/office/drawing/2014/main" id="{A426EBD5-E2C7-4A76-9D54-F8AC203B4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1446" y="817334"/>
              <a:ext cx="108234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s-ES"/>
              </a:defPPr>
              <a:lvl1pPr>
                <a:defRPr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ES" altLang="es-ES" dirty="0"/>
                <a:t>Figure 4</a:t>
              </a:r>
              <a:endParaRPr lang="es-ES" altLang="es-ES" dirty="0">
                <a:highlight>
                  <a:srgbClr val="FFFF00"/>
                </a:highlight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C344CAB0-11C8-439F-976D-7B888FFFDF6D}"/>
                </a:ext>
              </a:extLst>
            </p:cNvPr>
            <p:cNvGrpSpPr/>
            <p:nvPr/>
          </p:nvGrpSpPr>
          <p:grpSpPr>
            <a:xfrm>
              <a:off x="6010581" y="892132"/>
              <a:ext cx="3959225" cy="3957637"/>
              <a:chOff x="6010581" y="892132"/>
              <a:chExt cx="3959225" cy="3957637"/>
            </a:xfrm>
          </p:grpSpPr>
          <p:pic>
            <p:nvPicPr>
              <p:cNvPr id="8" name="Picture 61">
                <a:extLst>
                  <a:ext uri="{FF2B5EF4-FFF2-40B4-BE49-F238E27FC236}">
                    <a16:creationId xmlns:a16="http://schemas.microsoft.com/office/drawing/2014/main" id="{FE5C5CB9-EEAA-4221-9831-05A25F7395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51" t="6000" r="12257" b="10199"/>
              <a:stretch>
                <a:fillRect/>
              </a:stretch>
            </p:blipFill>
            <p:spPr bwMode="auto">
              <a:xfrm>
                <a:off x="6715431" y="1304882"/>
                <a:ext cx="3154363" cy="3168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62">
                <a:extLst>
                  <a:ext uri="{FF2B5EF4-FFF2-40B4-BE49-F238E27FC236}">
                    <a16:creationId xmlns:a16="http://schemas.microsoft.com/office/drawing/2014/main" id="{6FB1DB0A-8B11-40A6-B0AA-196EA935C8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4857" y="3525661"/>
                <a:ext cx="1217000" cy="507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AUC: 0.934</a:t>
                </a:r>
              </a:p>
              <a:p>
                <a:pPr algn="r"/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95%CI: 0.883-0.986</a:t>
                </a:r>
              </a:p>
              <a:p>
                <a:pPr algn="r"/>
                <a:r>
                  <a:rPr lang="es-ES" alt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0.0001</a:t>
                </a:r>
              </a:p>
            </p:txBody>
          </p:sp>
          <p:sp>
            <p:nvSpPr>
              <p:cNvPr id="10" name="Text Box 63">
                <a:extLst>
                  <a:ext uri="{FF2B5EF4-FFF2-40B4-BE49-F238E27FC236}">
                    <a16:creationId xmlns:a16="http://schemas.microsoft.com/office/drawing/2014/main" id="{D6895F86-1A83-4476-A021-F97A2237C7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824834" y="2738802"/>
                <a:ext cx="954107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Sensitivity</a:t>
                </a:r>
              </a:p>
            </p:txBody>
          </p:sp>
          <p:sp>
            <p:nvSpPr>
              <p:cNvPr id="11" name="Text Box 64">
                <a:extLst>
                  <a:ext uri="{FF2B5EF4-FFF2-40B4-BE49-F238E27FC236}">
                    <a16:creationId xmlns:a16="http://schemas.microsoft.com/office/drawing/2014/main" id="{70FA6282-EA21-4FCA-A8FC-EEFFC2D8C7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72694" y="4575132"/>
                <a:ext cx="1166813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1 - Specificity</a:t>
                </a:r>
              </a:p>
            </p:txBody>
          </p:sp>
          <p:sp>
            <p:nvSpPr>
              <p:cNvPr id="12" name="Text Box 65">
                <a:extLst>
                  <a:ext uri="{FF2B5EF4-FFF2-40B4-BE49-F238E27FC236}">
                    <a16:creationId xmlns:a16="http://schemas.microsoft.com/office/drawing/2014/main" id="{45986B42-7E24-4841-B601-591C6056F3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5694" y="1222332"/>
                <a:ext cx="49530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13" name="Text Box 66">
                <a:extLst>
                  <a:ext uri="{FF2B5EF4-FFF2-40B4-BE49-F238E27FC236}">
                    <a16:creationId xmlns:a16="http://schemas.microsoft.com/office/drawing/2014/main" id="{6A124A5A-5343-4A40-9A05-97607F827D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5694" y="1809707"/>
                <a:ext cx="49530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</a:p>
            </p:txBody>
          </p:sp>
          <p:sp>
            <p:nvSpPr>
              <p:cNvPr id="14" name="Text Box 67">
                <a:extLst>
                  <a:ext uri="{FF2B5EF4-FFF2-40B4-BE49-F238E27FC236}">
                    <a16:creationId xmlns:a16="http://schemas.microsoft.com/office/drawing/2014/main" id="{582F1A8C-951B-4CB5-8D3B-3B2E129C03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5694" y="2436769"/>
                <a:ext cx="49530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15" name="Text Box 68">
                <a:extLst>
                  <a:ext uri="{FF2B5EF4-FFF2-40B4-BE49-F238E27FC236}">
                    <a16:creationId xmlns:a16="http://schemas.microsoft.com/office/drawing/2014/main" id="{E8642D04-4424-41B7-86D5-7DF565679C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5694" y="3055894"/>
                <a:ext cx="49530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16" name="Text Box 69">
                <a:extLst>
                  <a:ext uri="{FF2B5EF4-FFF2-40B4-BE49-F238E27FC236}">
                    <a16:creationId xmlns:a16="http://schemas.microsoft.com/office/drawing/2014/main" id="{25F95CF6-95D9-4C12-B1FF-A36CFC9083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5694" y="3654382"/>
                <a:ext cx="49530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17" name="Text Box 70">
                <a:extLst>
                  <a:ext uri="{FF2B5EF4-FFF2-40B4-BE49-F238E27FC236}">
                    <a16:creationId xmlns:a16="http://schemas.microsoft.com/office/drawing/2014/main" id="{0A7B8768-A4E7-43F2-92DF-E58B957657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5694" y="4268744"/>
                <a:ext cx="49530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0.0</a:t>
                </a:r>
              </a:p>
            </p:txBody>
          </p:sp>
          <p:sp>
            <p:nvSpPr>
              <p:cNvPr id="18" name="Text Box 71">
                <a:extLst>
                  <a:ext uri="{FF2B5EF4-FFF2-40B4-BE49-F238E27FC236}">
                    <a16:creationId xmlns:a16="http://schemas.microsoft.com/office/drawing/2014/main" id="{6B63CB9E-5B2C-42AA-915A-7439068CA1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28481" y="4395744"/>
                <a:ext cx="4413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19" name="Text Box 72">
                <a:extLst>
                  <a:ext uri="{FF2B5EF4-FFF2-40B4-BE49-F238E27FC236}">
                    <a16:creationId xmlns:a16="http://schemas.microsoft.com/office/drawing/2014/main" id="{987B0E78-E4D9-40A2-86E6-5C8812942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37931" y="4395744"/>
                <a:ext cx="4413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</a:p>
            </p:txBody>
          </p:sp>
          <p:sp>
            <p:nvSpPr>
              <p:cNvPr id="20" name="Text Box 73">
                <a:extLst>
                  <a:ext uri="{FF2B5EF4-FFF2-40B4-BE49-F238E27FC236}">
                    <a16:creationId xmlns:a16="http://schemas.microsoft.com/office/drawing/2014/main" id="{AA8554C5-2D69-460D-ABF8-0F4F91B666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26744" y="4395744"/>
                <a:ext cx="4413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21" name="Text Box 74">
                <a:extLst>
                  <a:ext uri="{FF2B5EF4-FFF2-40B4-BE49-F238E27FC236}">
                    <a16:creationId xmlns:a16="http://schemas.microsoft.com/office/drawing/2014/main" id="{5F2BB244-662E-4A2C-B5BB-C22C26DEAE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23494" y="4395744"/>
                <a:ext cx="4413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22" name="Text Box 75">
                <a:extLst>
                  <a:ext uri="{FF2B5EF4-FFF2-40B4-BE49-F238E27FC236}">
                    <a16:creationId xmlns:a16="http://schemas.microsoft.com/office/drawing/2014/main" id="{46A1F548-9041-445D-836A-79CE51BEED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1831" y="4395744"/>
                <a:ext cx="442913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23" name="Text Box 76">
                <a:extLst>
                  <a:ext uri="{FF2B5EF4-FFF2-40B4-BE49-F238E27FC236}">
                    <a16:creationId xmlns:a16="http://schemas.microsoft.com/office/drawing/2014/main" id="{A73C5E46-540B-4818-AE79-6F652E3BEF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6994" y="4395744"/>
                <a:ext cx="4413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0.0</a:t>
                </a:r>
              </a:p>
            </p:txBody>
          </p:sp>
          <p:sp>
            <p:nvSpPr>
              <p:cNvPr id="24" name="Text Box 82">
                <a:extLst>
                  <a:ext uri="{FF2B5EF4-FFF2-40B4-BE49-F238E27FC236}">
                    <a16:creationId xmlns:a16="http://schemas.microsoft.com/office/drawing/2014/main" id="{F5FC2A48-6002-4C05-9BF4-1CFF1426D5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0581" y="892132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altLang="es-ES" b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5" name="Rectangle 85">
                <a:extLst>
                  <a:ext uri="{FF2B5EF4-FFF2-40B4-BE49-F238E27FC236}">
                    <a16:creationId xmlns:a16="http://schemas.microsoft.com/office/drawing/2014/main" id="{801DB055-EB37-4B7D-9D90-19F688610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1519" y="4017786"/>
                <a:ext cx="270033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s-ES" altLang="es-ES" sz="9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cut</a:t>
                </a:r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-off </a:t>
                </a:r>
                <a:r>
                  <a:rPr lang="es-ES" altLang="es-ES" sz="9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value</a:t>
                </a:r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332</a:t>
                </a:r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g/</a:t>
                </a:r>
                <a:r>
                  <a:rPr lang="es-ES" altLang="es-ES" sz="900" b="1" dirty="0" err="1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mL</a:t>
                </a:r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</a:p>
              <a:p>
                <a:pPr algn="r"/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97% </a:t>
                </a:r>
                <a:r>
                  <a:rPr lang="es-ES" altLang="es-ES" sz="900" b="1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sensitivity</a:t>
                </a:r>
                <a:r>
                  <a:rPr lang="es-ES" altLang="es-ES" sz="900" b="1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71% </a:t>
                </a:r>
                <a:r>
                  <a:rPr lang="es-ES" altLang="es-ES" sz="900" b="1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specificity</a:t>
                </a:r>
                <a:endParaRPr lang="es-ES" altLang="es-ES" sz="900" b="1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134" name="Text Box 81">
              <a:extLst>
                <a:ext uri="{FF2B5EF4-FFF2-40B4-BE49-F238E27FC236}">
                  <a16:creationId xmlns:a16="http://schemas.microsoft.com/office/drawing/2014/main" id="{143345D8-707D-4AD4-A6EB-9CD8DF58A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5386" y="1866725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FFCA6D9C-9A22-4C8E-9074-61E5733E0AB8}"/>
                </a:ext>
              </a:extLst>
            </p:cNvPr>
            <p:cNvGrpSpPr/>
            <p:nvPr/>
          </p:nvGrpSpPr>
          <p:grpSpPr>
            <a:xfrm>
              <a:off x="1999179" y="2091160"/>
              <a:ext cx="3467927" cy="2741191"/>
              <a:chOff x="1999179" y="2091160"/>
              <a:chExt cx="3467927" cy="2741191"/>
            </a:xfrm>
          </p:grpSpPr>
          <p:sp>
            <p:nvSpPr>
              <p:cNvPr id="128" name="Text Box 20">
                <a:extLst>
                  <a:ext uri="{FF2B5EF4-FFF2-40B4-BE49-F238E27FC236}">
                    <a16:creationId xmlns:a16="http://schemas.microsoft.com/office/drawing/2014/main" id="{D0F62156-9D05-4765-A3AB-6DD8783874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85141" y="2091160"/>
                <a:ext cx="851515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45% change</a:t>
                </a:r>
              </a:p>
              <a:p>
                <a:pPr algn="ctr"/>
                <a:r>
                  <a:rPr lang="es-ES" alt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 &lt; 0.0001</a:t>
                </a:r>
              </a:p>
            </p:txBody>
          </p:sp>
          <p:grpSp>
            <p:nvGrpSpPr>
              <p:cNvPr id="129" name="Group 21">
                <a:extLst>
                  <a:ext uri="{FF2B5EF4-FFF2-40B4-BE49-F238E27FC236}">
                    <a16:creationId xmlns:a16="http://schemas.microsoft.com/office/drawing/2014/main" id="{C93AC2CB-FCD7-4463-99FB-9D7FBEF244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84319" y="2469119"/>
                <a:ext cx="1223963" cy="227012"/>
                <a:chOff x="1701" y="702"/>
                <a:chExt cx="771" cy="143"/>
              </a:xfrm>
            </p:grpSpPr>
            <p:sp>
              <p:nvSpPr>
                <p:cNvPr id="135" name="Line 22">
                  <a:extLst>
                    <a:ext uri="{FF2B5EF4-FFF2-40B4-BE49-F238E27FC236}">
                      <a16:creationId xmlns:a16="http://schemas.microsoft.com/office/drawing/2014/main" id="{BECF0F2C-8F16-4AD1-B1C4-C6EE19629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1" y="705"/>
                  <a:ext cx="77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Line 23">
                  <a:extLst>
                    <a:ext uri="{FF2B5EF4-FFF2-40B4-BE49-F238E27FC236}">
                      <a16:creationId xmlns:a16="http://schemas.microsoft.com/office/drawing/2014/main" id="{6BF7BDC8-1E04-4CEF-9D5C-9495931506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1" y="702"/>
                  <a:ext cx="0" cy="4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Line 24">
                  <a:extLst>
                    <a:ext uri="{FF2B5EF4-FFF2-40B4-BE49-F238E27FC236}">
                      <a16:creationId xmlns:a16="http://schemas.microsoft.com/office/drawing/2014/main" id="{E75BE320-F99A-4335-9BC1-E748C1A851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72" y="709"/>
                  <a:ext cx="0" cy="1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0" name="Rectangle 46">
                <a:extLst>
                  <a:ext uri="{FF2B5EF4-FFF2-40B4-BE49-F238E27FC236}">
                    <a16:creationId xmlns:a16="http://schemas.microsoft.com/office/drawing/2014/main" id="{22737A86-B2F1-4E3D-9447-A0C9E23D4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251188" y="3288547"/>
                <a:ext cx="186531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ApoJ-Glyc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levels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admission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ug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mL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131" name="Line 47">
                <a:extLst>
                  <a:ext uri="{FF2B5EF4-FFF2-40B4-BE49-F238E27FC236}">
                    <a16:creationId xmlns:a16="http://schemas.microsoft.com/office/drawing/2014/main" id="{773B92DA-67B8-43D2-90DB-375B27F5C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3906" y="4405869"/>
                <a:ext cx="27432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Rectangle 48">
                <a:extLst>
                  <a:ext uri="{FF2B5EF4-FFF2-40B4-BE49-F238E27FC236}">
                    <a16:creationId xmlns:a16="http://schemas.microsoft.com/office/drawing/2014/main" id="{F315B133-E585-467B-B72E-2D1EE64A4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921" y="4463019"/>
                <a:ext cx="5578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  <a:p>
                <a:pPr algn="ctr"/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(N=144)</a:t>
                </a:r>
                <a:endParaRPr lang="es-ES" alt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Rectangle 49">
                <a:extLst>
                  <a:ext uri="{FF2B5EF4-FFF2-40B4-BE49-F238E27FC236}">
                    <a16:creationId xmlns:a16="http://schemas.microsoft.com/office/drawing/2014/main" id="{DBA4E9AA-64F4-4066-B58A-24F9E277F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4024" y="4463019"/>
                <a:ext cx="7085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-AMI</a:t>
                </a:r>
              </a:p>
              <a:p>
                <a:pPr algn="ctr"/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(N=38)</a:t>
                </a:r>
                <a:endParaRPr lang="es-ES" alt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Line 726">
                <a:extLst>
                  <a:ext uri="{FF2B5EF4-FFF2-40B4-BE49-F238E27FC236}">
                    <a16:creationId xmlns:a16="http://schemas.microsoft.com/office/drawing/2014/main" id="{45F69317-EC05-4FDC-B3C2-E77E4D3A5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2204" y="2574023"/>
                <a:ext cx="0" cy="18351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Line 727">
                <a:extLst>
                  <a:ext uri="{FF2B5EF4-FFF2-40B4-BE49-F238E27FC236}">
                    <a16:creationId xmlns:a16="http://schemas.microsoft.com/office/drawing/2014/main" id="{EAC51A01-1CED-47FE-9262-D9836E4BB0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104" y="440917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Rectangle 731">
                <a:extLst>
                  <a:ext uri="{FF2B5EF4-FFF2-40B4-BE49-F238E27FC236}">
                    <a16:creationId xmlns:a16="http://schemas.microsoft.com/office/drawing/2014/main" id="{8678FC16-80B2-4D09-B142-67329C443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5509" y="4309294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" name="Line 732">
                <a:extLst>
                  <a:ext uri="{FF2B5EF4-FFF2-40B4-BE49-F238E27FC236}">
                    <a16:creationId xmlns:a16="http://schemas.microsoft.com/office/drawing/2014/main" id="{67A12F96-6819-49FC-974A-F717AF4DC3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104" y="415199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Rectangle 736">
                <a:extLst>
                  <a:ext uri="{FF2B5EF4-FFF2-40B4-BE49-F238E27FC236}">
                    <a16:creationId xmlns:a16="http://schemas.microsoft.com/office/drawing/2014/main" id="{888C7097-7E0B-41CA-9E1C-9E4611073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592" y="4052119"/>
                <a:ext cx="2548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" name="Line 737">
                <a:extLst>
                  <a:ext uri="{FF2B5EF4-FFF2-40B4-BE49-F238E27FC236}">
                    <a16:creationId xmlns:a16="http://schemas.microsoft.com/office/drawing/2014/main" id="{F3FFCF00-2D82-4726-8FF2-0230698D8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104" y="3883710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Rectangle 741">
                <a:extLst>
                  <a:ext uri="{FF2B5EF4-FFF2-40B4-BE49-F238E27FC236}">
                    <a16:creationId xmlns:a16="http://schemas.microsoft.com/office/drawing/2014/main" id="{39863E4F-0800-40E4-9940-DDEC115E6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592" y="3783831"/>
                <a:ext cx="2548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" name="Line 742">
                <a:extLst>
                  <a:ext uri="{FF2B5EF4-FFF2-40B4-BE49-F238E27FC236}">
                    <a16:creationId xmlns:a16="http://schemas.microsoft.com/office/drawing/2014/main" id="{C3A12C73-8162-42E4-9254-E3BC4D013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104" y="3626535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Rectangle 746">
                <a:extLst>
                  <a:ext uri="{FF2B5EF4-FFF2-40B4-BE49-F238E27FC236}">
                    <a16:creationId xmlns:a16="http://schemas.microsoft.com/office/drawing/2014/main" id="{6FB1F12F-6CA8-4230-B78E-1ECCE57DE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592" y="3526656"/>
                <a:ext cx="2548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" name="Line 747">
                <a:extLst>
                  <a:ext uri="{FF2B5EF4-FFF2-40B4-BE49-F238E27FC236}">
                    <a16:creationId xmlns:a16="http://schemas.microsoft.com/office/drawing/2014/main" id="{05C97EC9-4EA6-4DB6-902C-9974422529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104" y="335824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Rectangle 751">
                <a:extLst>
                  <a:ext uri="{FF2B5EF4-FFF2-40B4-BE49-F238E27FC236}">
                    <a16:creationId xmlns:a16="http://schemas.microsoft.com/office/drawing/2014/main" id="{108B1E26-1BA1-426C-92C6-BDD57055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592" y="3258369"/>
                <a:ext cx="2548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" name="Line 752">
                <a:extLst>
                  <a:ext uri="{FF2B5EF4-FFF2-40B4-BE49-F238E27FC236}">
                    <a16:creationId xmlns:a16="http://schemas.microsoft.com/office/drawing/2014/main" id="{5A2C41E5-F3F3-4CEA-8B30-494F33400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104" y="3099485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Rectangle 756">
                <a:extLst>
                  <a:ext uri="{FF2B5EF4-FFF2-40B4-BE49-F238E27FC236}">
                    <a16:creationId xmlns:a16="http://schemas.microsoft.com/office/drawing/2014/main" id="{A7F2259F-A6DD-44EC-9FDC-1DB14DE87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592" y="3001194"/>
                <a:ext cx="2548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6" name="Line 757">
                <a:extLst>
                  <a:ext uri="{FF2B5EF4-FFF2-40B4-BE49-F238E27FC236}">
                    <a16:creationId xmlns:a16="http://schemas.microsoft.com/office/drawing/2014/main" id="{7AF7226A-ADB3-4493-B827-746B37086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104" y="2832785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761">
                <a:extLst>
                  <a:ext uri="{FF2B5EF4-FFF2-40B4-BE49-F238E27FC236}">
                    <a16:creationId xmlns:a16="http://schemas.microsoft.com/office/drawing/2014/main" id="{10944453-7B88-455E-8F12-1F6731984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592" y="2732906"/>
                <a:ext cx="2548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" name="Line 762">
                <a:extLst>
                  <a:ext uri="{FF2B5EF4-FFF2-40B4-BE49-F238E27FC236}">
                    <a16:creationId xmlns:a16="http://schemas.microsoft.com/office/drawing/2014/main" id="{97ACF1DA-1DD8-4845-9B4F-9594227FB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104" y="257402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Rectangle 764">
                <a:extLst>
                  <a:ext uri="{FF2B5EF4-FFF2-40B4-BE49-F238E27FC236}">
                    <a16:creationId xmlns:a16="http://schemas.microsoft.com/office/drawing/2014/main" id="{84A24C28-DC6B-4883-B970-C7A1BB8BC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591" y="2474144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700</a:t>
                </a:r>
                <a:endParaRPr kumimoji="0" lang="es-ES" altLang="es-E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0" name="Freeform 778">
                <a:extLst>
                  <a:ext uri="{FF2B5EF4-FFF2-40B4-BE49-F238E27FC236}">
                    <a16:creationId xmlns:a16="http://schemas.microsoft.com/office/drawing/2014/main" id="{4436B677-FAC2-4871-A4AF-C058D5C52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529" y="3032810"/>
                <a:ext cx="917575" cy="268288"/>
              </a:xfrm>
              <a:custGeom>
                <a:avLst/>
                <a:gdLst>
                  <a:gd name="T0" fmla="*/ 0 w 578"/>
                  <a:gd name="T1" fmla="*/ 85 h 169"/>
                  <a:gd name="T2" fmla="*/ 0 w 578"/>
                  <a:gd name="T3" fmla="*/ 0 h 169"/>
                  <a:gd name="T4" fmla="*/ 578 w 578"/>
                  <a:gd name="T5" fmla="*/ 0 h 169"/>
                  <a:gd name="T6" fmla="*/ 578 w 578"/>
                  <a:gd name="T7" fmla="*/ 85 h 169"/>
                  <a:gd name="T8" fmla="*/ 0 w 578"/>
                  <a:gd name="T9" fmla="*/ 85 h 169"/>
                  <a:gd name="T10" fmla="*/ 0 w 578"/>
                  <a:gd name="T11" fmla="*/ 169 h 169"/>
                  <a:gd name="T12" fmla="*/ 578 w 578"/>
                  <a:gd name="T13" fmla="*/ 169 h 169"/>
                  <a:gd name="T14" fmla="*/ 578 w 578"/>
                  <a:gd name="T15" fmla="*/ 85 h 169"/>
                  <a:gd name="T16" fmla="*/ 0 w 578"/>
                  <a:gd name="T17" fmla="*/ 85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8" h="169">
                    <a:moveTo>
                      <a:pt x="0" y="85"/>
                    </a:moveTo>
                    <a:lnTo>
                      <a:pt x="0" y="0"/>
                    </a:lnTo>
                    <a:lnTo>
                      <a:pt x="578" y="0"/>
                    </a:lnTo>
                    <a:lnTo>
                      <a:pt x="578" y="85"/>
                    </a:lnTo>
                    <a:lnTo>
                      <a:pt x="0" y="85"/>
                    </a:lnTo>
                    <a:lnTo>
                      <a:pt x="0" y="169"/>
                    </a:lnTo>
                    <a:lnTo>
                      <a:pt x="578" y="169"/>
                    </a:lnTo>
                    <a:lnTo>
                      <a:pt x="578" y="85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779">
                <a:extLst>
                  <a:ext uri="{FF2B5EF4-FFF2-40B4-BE49-F238E27FC236}">
                    <a16:creationId xmlns:a16="http://schemas.microsoft.com/office/drawing/2014/main" id="{4928393B-28EA-4342-ADA2-CB4C8C893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529" y="3032810"/>
                <a:ext cx="917575" cy="268288"/>
              </a:xfrm>
              <a:custGeom>
                <a:avLst/>
                <a:gdLst>
                  <a:gd name="T0" fmla="*/ 0 w 578"/>
                  <a:gd name="T1" fmla="*/ 85 h 169"/>
                  <a:gd name="T2" fmla="*/ 0 w 578"/>
                  <a:gd name="T3" fmla="*/ 0 h 169"/>
                  <a:gd name="T4" fmla="*/ 578 w 578"/>
                  <a:gd name="T5" fmla="*/ 0 h 169"/>
                  <a:gd name="T6" fmla="*/ 578 w 578"/>
                  <a:gd name="T7" fmla="*/ 85 h 169"/>
                  <a:gd name="T8" fmla="*/ 0 w 578"/>
                  <a:gd name="T9" fmla="*/ 85 h 169"/>
                  <a:gd name="T10" fmla="*/ 0 w 578"/>
                  <a:gd name="T11" fmla="*/ 169 h 169"/>
                  <a:gd name="T12" fmla="*/ 578 w 578"/>
                  <a:gd name="T13" fmla="*/ 169 h 169"/>
                  <a:gd name="T14" fmla="*/ 578 w 578"/>
                  <a:gd name="T15" fmla="*/ 85 h 169"/>
                  <a:gd name="T16" fmla="*/ 0 w 578"/>
                  <a:gd name="T17" fmla="*/ 85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8" h="169">
                    <a:moveTo>
                      <a:pt x="0" y="85"/>
                    </a:moveTo>
                    <a:lnTo>
                      <a:pt x="0" y="0"/>
                    </a:lnTo>
                    <a:lnTo>
                      <a:pt x="578" y="0"/>
                    </a:lnTo>
                    <a:lnTo>
                      <a:pt x="578" y="85"/>
                    </a:lnTo>
                    <a:lnTo>
                      <a:pt x="0" y="85"/>
                    </a:lnTo>
                    <a:lnTo>
                      <a:pt x="0" y="169"/>
                    </a:lnTo>
                    <a:lnTo>
                      <a:pt x="578" y="169"/>
                    </a:lnTo>
                    <a:lnTo>
                      <a:pt x="578" y="85"/>
                    </a:lnTo>
                    <a:lnTo>
                      <a:pt x="0" y="85"/>
                    </a:lnTo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Line 780">
                <a:extLst>
                  <a:ext uri="{FF2B5EF4-FFF2-40B4-BE49-F238E27FC236}">
                    <a16:creationId xmlns:a16="http://schemas.microsoft.com/office/drawing/2014/main" id="{5D3391FE-6E84-452D-A0A4-2AFCDE089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5316" y="2937560"/>
                <a:ext cx="0" cy="952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Line 781">
                <a:extLst>
                  <a:ext uri="{FF2B5EF4-FFF2-40B4-BE49-F238E27FC236}">
                    <a16:creationId xmlns:a16="http://schemas.microsoft.com/office/drawing/2014/main" id="{7597CC87-1D4A-49F1-BB2D-CC0728BCA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1491" y="2937560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Line 782">
                <a:extLst>
                  <a:ext uri="{FF2B5EF4-FFF2-40B4-BE49-F238E27FC236}">
                    <a16:creationId xmlns:a16="http://schemas.microsoft.com/office/drawing/2014/main" id="{C8C9DDDE-734B-4F38-A865-506015743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5316" y="3301098"/>
                <a:ext cx="0" cy="1047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Line 783">
                <a:extLst>
                  <a:ext uri="{FF2B5EF4-FFF2-40B4-BE49-F238E27FC236}">
                    <a16:creationId xmlns:a16="http://schemas.microsoft.com/office/drawing/2014/main" id="{CE17E1A0-C5F4-430A-9F2F-31215CFFC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1491" y="3405873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Oval 784">
                <a:extLst>
                  <a:ext uri="{FF2B5EF4-FFF2-40B4-BE49-F238E27FC236}">
                    <a16:creationId xmlns:a16="http://schemas.microsoft.com/office/drawing/2014/main" id="{4F83F159-8CEC-46A2-9291-DB5B5F754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69797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Oval 785">
                <a:extLst>
                  <a:ext uri="{FF2B5EF4-FFF2-40B4-BE49-F238E27FC236}">
                    <a16:creationId xmlns:a16="http://schemas.microsoft.com/office/drawing/2014/main" id="{3AE1644E-E9A3-49D6-A218-2AD7A0F6F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60272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Oval 786">
                <a:extLst>
                  <a:ext uri="{FF2B5EF4-FFF2-40B4-BE49-F238E27FC236}">
                    <a16:creationId xmlns:a16="http://schemas.microsoft.com/office/drawing/2014/main" id="{6374EAFE-FD12-4D5C-8380-0EAD11DBA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534460"/>
                <a:ext cx="66675" cy="6826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Oval 787">
                <a:extLst>
                  <a:ext uri="{FF2B5EF4-FFF2-40B4-BE49-F238E27FC236}">
                    <a16:creationId xmlns:a16="http://schemas.microsoft.com/office/drawing/2014/main" id="{57DE89D2-C92A-41E0-B2E7-0824DA437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534460"/>
                <a:ext cx="66675" cy="6826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Oval 788">
                <a:extLst>
                  <a:ext uri="{FF2B5EF4-FFF2-40B4-BE49-F238E27FC236}">
                    <a16:creationId xmlns:a16="http://schemas.microsoft.com/office/drawing/2014/main" id="{9D1C61F9-0545-4F0A-8A0D-AF20E32A3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496360"/>
                <a:ext cx="66675" cy="6826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Oval 789">
                <a:extLst>
                  <a:ext uri="{FF2B5EF4-FFF2-40B4-BE49-F238E27FC236}">
                    <a16:creationId xmlns:a16="http://schemas.microsoft.com/office/drawing/2014/main" id="{7F354AB1-DFA0-4716-BEBA-13903A0F3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486835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Oval 790">
                <a:extLst>
                  <a:ext uri="{FF2B5EF4-FFF2-40B4-BE49-F238E27FC236}">
                    <a16:creationId xmlns:a16="http://schemas.microsoft.com/office/drawing/2014/main" id="{ED2B11F4-536D-4AD3-A959-D0A43883D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486835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Oval 791">
                <a:extLst>
                  <a:ext uri="{FF2B5EF4-FFF2-40B4-BE49-F238E27FC236}">
                    <a16:creationId xmlns:a16="http://schemas.microsoft.com/office/drawing/2014/main" id="{5EAF1452-A779-4124-B8F6-9054D5387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477310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Oval 792">
                <a:extLst>
                  <a:ext uri="{FF2B5EF4-FFF2-40B4-BE49-F238E27FC236}">
                    <a16:creationId xmlns:a16="http://schemas.microsoft.com/office/drawing/2014/main" id="{85BE1A0F-BF3F-412A-AB08-F1B29299B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477310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Oval 793">
                <a:extLst>
                  <a:ext uri="{FF2B5EF4-FFF2-40B4-BE49-F238E27FC236}">
                    <a16:creationId xmlns:a16="http://schemas.microsoft.com/office/drawing/2014/main" id="{3D1FAD15-ADC9-49B5-AE2B-C46428B0C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458260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Oval 794">
                <a:extLst>
                  <a:ext uri="{FF2B5EF4-FFF2-40B4-BE49-F238E27FC236}">
                    <a16:creationId xmlns:a16="http://schemas.microsoft.com/office/drawing/2014/main" id="{7559F3E8-C928-484B-A842-1B00E6D98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448735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Oval 795">
                <a:extLst>
                  <a:ext uri="{FF2B5EF4-FFF2-40B4-BE49-F238E27FC236}">
                    <a16:creationId xmlns:a16="http://schemas.microsoft.com/office/drawing/2014/main" id="{FCF6D6E8-8BDE-44B4-A6C6-18F198D8C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448735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" name="Oval 796">
                <a:extLst>
                  <a:ext uri="{FF2B5EF4-FFF2-40B4-BE49-F238E27FC236}">
                    <a16:creationId xmlns:a16="http://schemas.microsoft.com/office/drawing/2014/main" id="{0CDF39F6-DD0E-4623-A6E0-F6C237D70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382060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" name="Oval 797">
                <a:extLst>
                  <a:ext uri="{FF2B5EF4-FFF2-40B4-BE49-F238E27FC236}">
                    <a16:creationId xmlns:a16="http://schemas.microsoft.com/office/drawing/2014/main" id="{F256674E-22D6-46A2-B7F2-4D6204A63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3382060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" name="Oval 798">
                <a:extLst>
                  <a:ext uri="{FF2B5EF4-FFF2-40B4-BE49-F238E27FC236}">
                    <a16:creationId xmlns:a16="http://schemas.microsoft.com/office/drawing/2014/main" id="{8306F9B7-AD9D-4FAE-9A5D-4A53CDB80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89469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" name="Oval 799">
                <a:extLst>
                  <a:ext uri="{FF2B5EF4-FFF2-40B4-BE49-F238E27FC236}">
                    <a16:creationId xmlns:a16="http://schemas.microsoft.com/office/drawing/2014/main" id="{1AA05250-E1A5-4CE3-AB61-1303BA418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87564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" name="Oval 800">
                <a:extLst>
                  <a:ext uri="{FF2B5EF4-FFF2-40B4-BE49-F238E27FC236}">
                    <a16:creationId xmlns:a16="http://schemas.microsoft.com/office/drawing/2014/main" id="{FA305A17-BB4C-463F-BB78-0E0F3F104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84707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" name="Oval 801">
                <a:extLst>
                  <a:ext uri="{FF2B5EF4-FFF2-40B4-BE49-F238E27FC236}">
                    <a16:creationId xmlns:a16="http://schemas.microsoft.com/office/drawing/2014/main" id="{E9A113E1-DBFA-4ECC-BD93-98EA2D905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83754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" name="Oval 802">
                <a:extLst>
                  <a:ext uri="{FF2B5EF4-FFF2-40B4-BE49-F238E27FC236}">
                    <a16:creationId xmlns:a16="http://schemas.microsoft.com/office/drawing/2014/main" id="{9835650D-1C1A-4317-B849-4837BBEB9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79944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" name="Oval 803">
                <a:extLst>
                  <a:ext uri="{FF2B5EF4-FFF2-40B4-BE49-F238E27FC236}">
                    <a16:creationId xmlns:a16="http://schemas.microsoft.com/office/drawing/2014/main" id="{10C2D5FD-893F-47DA-A3CE-9312D488D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79944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" name="Oval 804">
                <a:extLst>
                  <a:ext uri="{FF2B5EF4-FFF2-40B4-BE49-F238E27FC236}">
                    <a16:creationId xmlns:a16="http://schemas.microsoft.com/office/drawing/2014/main" id="{36F4CD31-C3FF-4A35-AFBA-93C6ABE47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78039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" name="Oval 805">
                <a:extLst>
                  <a:ext uri="{FF2B5EF4-FFF2-40B4-BE49-F238E27FC236}">
                    <a16:creationId xmlns:a16="http://schemas.microsoft.com/office/drawing/2014/main" id="{7EDAF484-8A33-491A-BF07-36A99B69A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77087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" name="Oval 806">
                <a:extLst>
                  <a:ext uri="{FF2B5EF4-FFF2-40B4-BE49-F238E27FC236}">
                    <a16:creationId xmlns:a16="http://schemas.microsoft.com/office/drawing/2014/main" id="{A7D53732-67A0-454D-A8DA-B14843D9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76134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" name="Oval 807">
                <a:extLst>
                  <a:ext uri="{FF2B5EF4-FFF2-40B4-BE49-F238E27FC236}">
                    <a16:creationId xmlns:a16="http://schemas.microsoft.com/office/drawing/2014/main" id="{CB643F8E-C3D8-4F25-B4D5-3025A1C43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75182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" name="Oval 808">
                <a:extLst>
                  <a:ext uri="{FF2B5EF4-FFF2-40B4-BE49-F238E27FC236}">
                    <a16:creationId xmlns:a16="http://schemas.microsoft.com/office/drawing/2014/main" id="{D62764D7-A901-4EEA-8075-DA6625D2F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71372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" name="Oval 809">
                <a:extLst>
                  <a:ext uri="{FF2B5EF4-FFF2-40B4-BE49-F238E27FC236}">
                    <a16:creationId xmlns:a16="http://schemas.microsoft.com/office/drawing/2014/main" id="{79B40598-3853-40A7-86CC-DB9D1C123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70419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" name="Oval 810">
                <a:extLst>
                  <a:ext uri="{FF2B5EF4-FFF2-40B4-BE49-F238E27FC236}">
                    <a16:creationId xmlns:a16="http://schemas.microsoft.com/office/drawing/2014/main" id="{5A2F6466-6072-460D-AD27-B020CFFDF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685148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" name="Oval 811">
                <a:extLst>
                  <a:ext uri="{FF2B5EF4-FFF2-40B4-BE49-F238E27FC236}">
                    <a16:creationId xmlns:a16="http://schemas.microsoft.com/office/drawing/2014/main" id="{5D64458F-C2C7-4280-81DD-ACF2E0A45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979" y="2626410"/>
                <a:ext cx="66675" cy="6826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" name="Freeform 812">
                <a:extLst>
                  <a:ext uri="{FF2B5EF4-FFF2-40B4-BE49-F238E27FC236}">
                    <a16:creationId xmlns:a16="http://schemas.microsoft.com/office/drawing/2014/main" id="{3B7CCC98-CE6D-4176-8445-2AD4BB9CF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854" y="3491598"/>
                <a:ext cx="915988" cy="468313"/>
              </a:xfrm>
              <a:custGeom>
                <a:avLst/>
                <a:gdLst>
                  <a:gd name="T0" fmla="*/ 0 w 577"/>
                  <a:gd name="T1" fmla="*/ 151 h 295"/>
                  <a:gd name="T2" fmla="*/ 0 w 577"/>
                  <a:gd name="T3" fmla="*/ 0 h 295"/>
                  <a:gd name="T4" fmla="*/ 577 w 577"/>
                  <a:gd name="T5" fmla="*/ 0 h 295"/>
                  <a:gd name="T6" fmla="*/ 577 w 577"/>
                  <a:gd name="T7" fmla="*/ 151 h 295"/>
                  <a:gd name="T8" fmla="*/ 0 w 577"/>
                  <a:gd name="T9" fmla="*/ 151 h 295"/>
                  <a:gd name="T10" fmla="*/ 0 w 577"/>
                  <a:gd name="T11" fmla="*/ 295 h 295"/>
                  <a:gd name="T12" fmla="*/ 577 w 577"/>
                  <a:gd name="T13" fmla="*/ 295 h 295"/>
                  <a:gd name="T14" fmla="*/ 577 w 577"/>
                  <a:gd name="T15" fmla="*/ 151 h 295"/>
                  <a:gd name="T16" fmla="*/ 0 w 577"/>
                  <a:gd name="T17" fmla="*/ 151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7" h="295">
                    <a:moveTo>
                      <a:pt x="0" y="151"/>
                    </a:moveTo>
                    <a:lnTo>
                      <a:pt x="0" y="0"/>
                    </a:lnTo>
                    <a:lnTo>
                      <a:pt x="577" y="0"/>
                    </a:lnTo>
                    <a:lnTo>
                      <a:pt x="577" y="151"/>
                    </a:lnTo>
                    <a:lnTo>
                      <a:pt x="0" y="151"/>
                    </a:lnTo>
                    <a:lnTo>
                      <a:pt x="0" y="295"/>
                    </a:lnTo>
                    <a:lnTo>
                      <a:pt x="577" y="295"/>
                    </a:lnTo>
                    <a:lnTo>
                      <a:pt x="577" y="151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" name="Freeform 813">
                <a:extLst>
                  <a:ext uri="{FF2B5EF4-FFF2-40B4-BE49-F238E27FC236}">
                    <a16:creationId xmlns:a16="http://schemas.microsoft.com/office/drawing/2014/main" id="{A24416BC-F544-46A0-9F36-1A1A29D06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854" y="3491598"/>
                <a:ext cx="915988" cy="468313"/>
              </a:xfrm>
              <a:custGeom>
                <a:avLst/>
                <a:gdLst>
                  <a:gd name="T0" fmla="*/ 0 w 577"/>
                  <a:gd name="T1" fmla="*/ 151 h 295"/>
                  <a:gd name="T2" fmla="*/ 0 w 577"/>
                  <a:gd name="T3" fmla="*/ 0 h 295"/>
                  <a:gd name="T4" fmla="*/ 577 w 577"/>
                  <a:gd name="T5" fmla="*/ 0 h 295"/>
                  <a:gd name="T6" fmla="*/ 577 w 577"/>
                  <a:gd name="T7" fmla="*/ 151 h 295"/>
                  <a:gd name="T8" fmla="*/ 0 w 577"/>
                  <a:gd name="T9" fmla="*/ 151 h 295"/>
                  <a:gd name="T10" fmla="*/ 0 w 577"/>
                  <a:gd name="T11" fmla="*/ 295 h 295"/>
                  <a:gd name="T12" fmla="*/ 577 w 577"/>
                  <a:gd name="T13" fmla="*/ 295 h 295"/>
                  <a:gd name="T14" fmla="*/ 577 w 577"/>
                  <a:gd name="T15" fmla="*/ 151 h 295"/>
                  <a:gd name="T16" fmla="*/ 0 w 577"/>
                  <a:gd name="T17" fmla="*/ 151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7" h="295">
                    <a:moveTo>
                      <a:pt x="0" y="151"/>
                    </a:moveTo>
                    <a:lnTo>
                      <a:pt x="0" y="0"/>
                    </a:lnTo>
                    <a:lnTo>
                      <a:pt x="577" y="0"/>
                    </a:lnTo>
                    <a:lnTo>
                      <a:pt x="577" y="151"/>
                    </a:lnTo>
                    <a:lnTo>
                      <a:pt x="0" y="151"/>
                    </a:lnTo>
                    <a:lnTo>
                      <a:pt x="0" y="295"/>
                    </a:lnTo>
                    <a:lnTo>
                      <a:pt x="577" y="295"/>
                    </a:lnTo>
                    <a:lnTo>
                      <a:pt x="577" y="151"/>
                    </a:lnTo>
                    <a:lnTo>
                      <a:pt x="0" y="151"/>
                    </a:lnTo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Line 814">
                <a:extLst>
                  <a:ext uri="{FF2B5EF4-FFF2-40B4-BE49-F238E27FC236}">
                    <a16:creationId xmlns:a16="http://schemas.microsoft.com/office/drawing/2014/main" id="{193F82D8-3DB3-4AE0-8735-52C36E834C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08641" y="3358248"/>
                <a:ext cx="0" cy="1333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Line 815">
                <a:extLst>
                  <a:ext uri="{FF2B5EF4-FFF2-40B4-BE49-F238E27FC236}">
                    <a16:creationId xmlns:a16="http://schemas.microsoft.com/office/drawing/2014/main" id="{E18019A6-E9DA-4177-B5AA-7A42E7B97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4816" y="3358248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" name="Line 816">
                <a:extLst>
                  <a:ext uri="{FF2B5EF4-FFF2-40B4-BE49-F238E27FC236}">
                    <a16:creationId xmlns:a16="http://schemas.microsoft.com/office/drawing/2014/main" id="{87814936-7D2A-4F25-B116-52D7DBC0D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8641" y="3959910"/>
                <a:ext cx="0" cy="106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" name="Line 817">
                <a:extLst>
                  <a:ext uri="{FF2B5EF4-FFF2-40B4-BE49-F238E27FC236}">
                    <a16:creationId xmlns:a16="http://schemas.microsoft.com/office/drawing/2014/main" id="{BCB43983-A92D-4E73-AD10-7C0D7392F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4816" y="4066273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" name="Oval 818">
                <a:extLst>
                  <a:ext uri="{FF2B5EF4-FFF2-40B4-BE49-F238E27FC236}">
                    <a16:creationId xmlns:a16="http://schemas.microsoft.com/office/drawing/2014/main" id="{20F2CB7A-1DBD-4379-BB66-070AC19EF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304" y="4252010"/>
                <a:ext cx="66675" cy="666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Oval 819">
                <a:extLst>
                  <a:ext uri="{FF2B5EF4-FFF2-40B4-BE49-F238E27FC236}">
                    <a16:creationId xmlns:a16="http://schemas.microsoft.com/office/drawing/2014/main" id="{61992DA0-E90E-4968-9684-04296B3F9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304" y="4147235"/>
                <a:ext cx="66675" cy="666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Oval 820">
                <a:extLst>
                  <a:ext uri="{FF2B5EF4-FFF2-40B4-BE49-F238E27FC236}">
                    <a16:creationId xmlns:a16="http://schemas.microsoft.com/office/drawing/2014/main" id="{01938F9B-BC74-4EE8-9995-AE962D322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304" y="4128185"/>
                <a:ext cx="66675" cy="666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Oval 821">
                <a:extLst>
                  <a:ext uri="{FF2B5EF4-FFF2-40B4-BE49-F238E27FC236}">
                    <a16:creationId xmlns:a16="http://schemas.microsoft.com/office/drawing/2014/main" id="{304F4A96-C0DB-4976-A5C9-897807B96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304" y="4042460"/>
                <a:ext cx="66675" cy="666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" name="Oval 822">
                <a:extLst>
                  <a:ext uri="{FF2B5EF4-FFF2-40B4-BE49-F238E27FC236}">
                    <a16:creationId xmlns:a16="http://schemas.microsoft.com/office/drawing/2014/main" id="{B4F0B408-7ACA-4FEA-9A69-D88455FB1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304" y="3324910"/>
                <a:ext cx="66675" cy="666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" name="Oval 823">
                <a:extLst>
                  <a:ext uri="{FF2B5EF4-FFF2-40B4-BE49-F238E27FC236}">
                    <a16:creationId xmlns:a16="http://schemas.microsoft.com/office/drawing/2014/main" id="{95DE9142-675B-4213-B529-026E2BC41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304" y="3258235"/>
                <a:ext cx="66675" cy="666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" name="Oval 824">
                <a:extLst>
                  <a:ext uri="{FF2B5EF4-FFF2-40B4-BE49-F238E27FC236}">
                    <a16:creationId xmlns:a16="http://schemas.microsoft.com/office/drawing/2014/main" id="{F2483C24-820B-4DF9-9447-7DB4B6E75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304" y="3153460"/>
                <a:ext cx="66675" cy="666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" name="Oval 825">
                <a:extLst>
                  <a:ext uri="{FF2B5EF4-FFF2-40B4-BE49-F238E27FC236}">
                    <a16:creationId xmlns:a16="http://schemas.microsoft.com/office/drawing/2014/main" id="{9DCDBB15-8BEB-4103-B5B6-DD12457AA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304" y="2970898"/>
                <a:ext cx="66675" cy="66675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877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59155224-E084-45DB-BE4D-DD6F7B48FD6A}"/>
              </a:ext>
            </a:extLst>
          </p:cNvPr>
          <p:cNvGrpSpPr/>
          <p:nvPr/>
        </p:nvGrpSpPr>
        <p:grpSpPr>
          <a:xfrm>
            <a:off x="1401900" y="46339"/>
            <a:ext cx="8215774" cy="6323113"/>
            <a:chOff x="1401900" y="46339"/>
            <a:chExt cx="8215774" cy="6323113"/>
          </a:xfrm>
        </p:grpSpPr>
        <p:sp>
          <p:nvSpPr>
            <p:cNvPr id="110" name="Text Box 46">
              <a:extLst>
                <a:ext uri="{FF2B5EF4-FFF2-40B4-BE49-F238E27FC236}">
                  <a16:creationId xmlns:a16="http://schemas.microsoft.com/office/drawing/2014/main" id="{7CE3A5E1-3224-4231-8FF5-5D3955D81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5766" y="586938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5DA33525-4645-4DDC-B77E-3E058937DABD}"/>
                </a:ext>
              </a:extLst>
            </p:cNvPr>
            <p:cNvGrpSpPr/>
            <p:nvPr/>
          </p:nvGrpSpPr>
          <p:grpSpPr>
            <a:xfrm>
              <a:off x="1861440" y="606122"/>
              <a:ext cx="3505126" cy="2845699"/>
              <a:chOff x="1861440" y="606122"/>
              <a:chExt cx="3505126" cy="2845699"/>
            </a:xfrm>
          </p:grpSpPr>
          <p:sp>
            <p:nvSpPr>
              <p:cNvPr id="105" name="Text Box 4">
                <a:extLst>
                  <a:ext uri="{FF2B5EF4-FFF2-40B4-BE49-F238E27FC236}">
                    <a16:creationId xmlns:a16="http://schemas.microsoft.com/office/drawing/2014/main" id="{667F428B-FAF2-4D15-84A4-76B2E6954C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3309" y="606122"/>
                <a:ext cx="851515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15% change</a:t>
                </a:r>
              </a:p>
              <a:p>
                <a:pPr algn="ctr"/>
                <a:r>
                  <a:rPr lang="es-ES" alt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 &lt; 0.0001</a:t>
                </a:r>
              </a:p>
            </p:txBody>
          </p:sp>
          <p:grpSp>
            <p:nvGrpSpPr>
              <p:cNvPr id="106" name="Group 5">
                <a:extLst>
                  <a:ext uri="{FF2B5EF4-FFF2-40B4-BE49-F238E27FC236}">
                    <a16:creationId xmlns:a16="http://schemas.microsoft.com/office/drawing/2014/main" id="{7E412984-0FE1-4CA5-BFDA-8949453706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92488" y="975371"/>
                <a:ext cx="1223963" cy="227013"/>
                <a:chOff x="1701" y="702"/>
                <a:chExt cx="771" cy="143"/>
              </a:xfrm>
            </p:grpSpPr>
            <p:sp>
              <p:nvSpPr>
                <p:cNvPr id="258" name="Line 6">
                  <a:extLst>
                    <a:ext uri="{FF2B5EF4-FFF2-40B4-BE49-F238E27FC236}">
                      <a16:creationId xmlns:a16="http://schemas.microsoft.com/office/drawing/2014/main" id="{80BC607F-DA1D-4850-AE9E-596A7858C2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1" y="705"/>
                  <a:ext cx="77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9" name="Line 7">
                  <a:extLst>
                    <a:ext uri="{FF2B5EF4-FFF2-40B4-BE49-F238E27FC236}">
                      <a16:creationId xmlns:a16="http://schemas.microsoft.com/office/drawing/2014/main" id="{47528EE3-9BBC-4DCF-B46E-C1379051A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1" y="702"/>
                  <a:ext cx="0" cy="4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Line 8">
                  <a:extLst>
                    <a:ext uri="{FF2B5EF4-FFF2-40B4-BE49-F238E27FC236}">
                      <a16:creationId xmlns:a16="http://schemas.microsoft.com/office/drawing/2014/main" id="{3E2186AB-3ED7-46EF-829E-DA9C87FA42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72" y="709"/>
                  <a:ext cx="0" cy="1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7" name="Line 31">
                <a:extLst>
                  <a:ext uri="{FF2B5EF4-FFF2-40B4-BE49-F238E27FC236}">
                    <a16:creationId xmlns:a16="http://schemas.microsoft.com/office/drawing/2014/main" id="{73218E0C-3142-499D-BE16-47721069F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3366" y="3025339"/>
                <a:ext cx="27432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Rectangle 32">
                <a:extLst>
                  <a:ext uri="{FF2B5EF4-FFF2-40B4-BE49-F238E27FC236}">
                    <a16:creationId xmlns:a16="http://schemas.microsoft.com/office/drawing/2014/main" id="{EBA06706-7E5F-4690-AD28-8F7CC77A6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588" y="3082489"/>
                <a:ext cx="5578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  <a:p>
                <a:pPr algn="ctr"/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(N=144)</a:t>
                </a:r>
                <a:endParaRPr lang="es-ES" alt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Rectangle 33">
                <a:extLst>
                  <a:ext uri="{FF2B5EF4-FFF2-40B4-BE49-F238E27FC236}">
                    <a16:creationId xmlns:a16="http://schemas.microsoft.com/office/drawing/2014/main" id="{AA8E5802-22A5-48AF-B48D-D665FBA6E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087" y="3082489"/>
                <a:ext cx="5578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STEMI</a:t>
                </a:r>
              </a:p>
              <a:p>
                <a:pPr algn="ctr"/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(N=212)</a:t>
                </a:r>
                <a:endParaRPr lang="es-ES" alt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Rectangle 105">
                <a:extLst>
                  <a:ext uri="{FF2B5EF4-FFF2-40B4-BE49-F238E27FC236}">
                    <a16:creationId xmlns:a16="http://schemas.microsoft.com/office/drawing/2014/main" id="{9D130C5E-B1BF-4103-B030-D4566F272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005559" y="1905658"/>
                <a:ext cx="20810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ApoJ-Glyc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levels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admission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ug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mL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grpSp>
            <p:nvGrpSpPr>
              <p:cNvPr id="112" name="Grupo 111">
                <a:extLst>
                  <a:ext uri="{FF2B5EF4-FFF2-40B4-BE49-F238E27FC236}">
                    <a16:creationId xmlns:a16="http://schemas.microsoft.com/office/drawing/2014/main" id="{F9F44D43-E360-45B7-AC76-9DDE853D3BC8}"/>
                  </a:ext>
                </a:extLst>
              </p:cNvPr>
              <p:cNvGrpSpPr/>
              <p:nvPr/>
            </p:nvGrpSpPr>
            <p:grpSpPr>
              <a:xfrm>
                <a:off x="2315954" y="1088800"/>
                <a:ext cx="2760485" cy="2019816"/>
                <a:chOff x="6955016" y="3181484"/>
                <a:chExt cx="2760485" cy="2019816"/>
              </a:xfrm>
            </p:grpSpPr>
            <p:sp>
              <p:nvSpPr>
                <p:cNvPr id="113" name="Line 831">
                  <a:extLst>
                    <a:ext uri="{FF2B5EF4-FFF2-40B4-BE49-F238E27FC236}">
                      <a16:creationId xmlns:a16="http://schemas.microsoft.com/office/drawing/2014/main" id="{BF870284-27D7-470F-A25C-024EF0C32A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81863" y="3281363"/>
                  <a:ext cx="0" cy="183515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Line 832">
                  <a:extLst>
                    <a:ext uri="{FF2B5EF4-FFF2-40B4-BE49-F238E27FC236}">
                      <a16:creationId xmlns:a16="http://schemas.microsoft.com/office/drawing/2014/main" id="{5B49AE2A-CEF6-4A7E-AE6E-E75D8AB224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5116513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Rectangle 836">
                  <a:extLst>
                    <a:ext uri="{FF2B5EF4-FFF2-40B4-BE49-F238E27FC236}">
                      <a16:creationId xmlns:a16="http://schemas.microsoft.com/office/drawing/2014/main" id="{F13E5A24-A89A-447D-858F-9AACB7201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24934" y="5016634"/>
                  <a:ext cx="84960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" name="Line 837">
                  <a:extLst>
                    <a:ext uri="{FF2B5EF4-FFF2-40B4-BE49-F238E27FC236}">
                      <a16:creationId xmlns:a16="http://schemas.microsoft.com/office/drawing/2014/main" id="{75F4E185-991C-4CAE-847E-2A2C099458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4916488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" name="Rectangle 841">
                  <a:extLst>
                    <a:ext uri="{FF2B5EF4-FFF2-40B4-BE49-F238E27FC236}">
                      <a16:creationId xmlns:a16="http://schemas.microsoft.com/office/drawing/2014/main" id="{A517F772-60C7-452C-9859-172AA77C2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4816609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" name="Line 842">
                  <a:extLst>
                    <a:ext uri="{FF2B5EF4-FFF2-40B4-BE49-F238E27FC236}">
                      <a16:creationId xmlns:a16="http://schemas.microsoft.com/office/drawing/2014/main" id="{B01238CE-1DDF-46BC-A21B-A3A46E7A34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4705350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1" name="Rectangle 846">
                  <a:extLst>
                    <a:ext uri="{FF2B5EF4-FFF2-40B4-BE49-F238E27FC236}">
                      <a16:creationId xmlns:a16="http://schemas.microsoft.com/office/drawing/2014/main" id="{6833B8B7-0D78-4F04-B9B7-84E8CB9333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4607059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2" name="Line 847">
                  <a:extLst>
                    <a:ext uri="{FF2B5EF4-FFF2-40B4-BE49-F238E27FC236}">
                      <a16:creationId xmlns:a16="http://schemas.microsoft.com/office/drawing/2014/main" id="{12AFCFF1-3806-4B28-8F51-C5D06CF266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4505325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3" name="Rectangle 851">
                  <a:extLst>
                    <a:ext uri="{FF2B5EF4-FFF2-40B4-BE49-F238E27FC236}">
                      <a16:creationId xmlns:a16="http://schemas.microsoft.com/office/drawing/2014/main" id="{ACC8390C-017C-4A21-9A7B-1D9D95721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4405446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4" name="Line 852">
                  <a:extLst>
                    <a:ext uri="{FF2B5EF4-FFF2-40B4-BE49-F238E27FC236}">
                      <a16:creationId xmlns:a16="http://schemas.microsoft.com/office/drawing/2014/main" id="{229FF2A8-425A-45C4-97E7-9B739D9466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4305300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5" name="Rectangle 856">
                  <a:extLst>
                    <a:ext uri="{FF2B5EF4-FFF2-40B4-BE49-F238E27FC236}">
                      <a16:creationId xmlns:a16="http://schemas.microsoft.com/office/drawing/2014/main" id="{82FEBD35-A63C-4969-AEC9-91B466684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4205421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6" name="Line 857">
                  <a:extLst>
                    <a:ext uri="{FF2B5EF4-FFF2-40B4-BE49-F238E27FC236}">
                      <a16:creationId xmlns:a16="http://schemas.microsoft.com/office/drawing/2014/main" id="{52C5C9E1-E25D-4B35-AE54-2EC5DAD18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4094163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7" name="Rectangle 861">
                  <a:extLst>
                    <a:ext uri="{FF2B5EF4-FFF2-40B4-BE49-F238E27FC236}">
                      <a16:creationId xmlns:a16="http://schemas.microsoft.com/office/drawing/2014/main" id="{F768A94E-5C24-4467-BFA9-644958C4F1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3994284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" name="Line 862">
                  <a:extLst>
                    <a:ext uri="{FF2B5EF4-FFF2-40B4-BE49-F238E27FC236}">
                      <a16:creationId xmlns:a16="http://schemas.microsoft.com/office/drawing/2014/main" id="{58546B6A-1B0E-4FFA-B124-99833539B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3894138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9" name="Rectangle 866">
                  <a:extLst>
                    <a:ext uri="{FF2B5EF4-FFF2-40B4-BE49-F238E27FC236}">
                      <a16:creationId xmlns:a16="http://schemas.microsoft.com/office/drawing/2014/main" id="{6C5A6FF0-7AB5-4D72-91BA-7858CCE3A0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3794259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0" name="Line 867">
                  <a:extLst>
                    <a:ext uri="{FF2B5EF4-FFF2-40B4-BE49-F238E27FC236}">
                      <a16:creationId xmlns:a16="http://schemas.microsoft.com/office/drawing/2014/main" id="{3082E613-9805-42E3-8ADE-109A0326A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3692525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Rectangle 871">
                  <a:extLst>
                    <a:ext uri="{FF2B5EF4-FFF2-40B4-BE49-F238E27FC236}">
                      <a16:creationId xmlns:a16="http://schemas.microsoft.com/office/drawing/2014/main" id="{586991B5-227B-479C-BAF9-3767BF8CF1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3592646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700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2" name="Line 872">
                  <a:extLst>
                    <a:ext uri="{FF2B5EF4-FFF2-40B4-BE49-F238E27FC236}">
                      <a16:creationId xmlns:a16="http://schemas.microsoft.com/office/drawing/2014/main" id="{7D458673-FDD2-4755-9DF3-AB84714154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3482975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3" name="Rectangle 876">
                  <a:extLst>
                    <a:ext uri="{FF2B5EF4-FFF2-40B4-BE49-F238E27FC236}">
                      <a16:creationId xmlns:a16="http://schemas.microsoft.com/office/drawing/2014/main" id="{C92C86F5-E765-4EB3-A63F-B5A127FFB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3383096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800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" name="Line 877">
                  <a:extLst>
                    <a:ext uri="{FF2B5EF4-FFF2-40B4-BE49-F238E27FC236}">
                      <a16:creationId xmlns:a16="http://schemas.microsoft.com/office/drawing/2014/main" id="{5AF28FF7-B4EB-45D3-A585-007E3042E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43763" y="3281363"/>
                  <a:ext cx="381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5" name="Rectangle 879">
                  <a:extLst>
                    <a:ext uri="{FF2B5EF4-FFF2-40B4-BE49-F238E27FC236}">
                      <a16:creationId xmlns:a16="http://schemas.microsoft.com/office/drawing/2014/main" id="{35113E1B-5864-44B8-90B4-477A629CD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5016" y="3181484"/>
                  <a:ext cx="25487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E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900</a:t>
                  </a:r>
                  <a:endPara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" name="Freeform 890">
                  <a:extLst>
                    <a:ext uri="{FF2B5EF4-FFF2-40B4-BE49-F238E27FC236}">
                      <a16:creationId xmlns:a16="http://schemas.microsoft.com/office/drawing/2014/main" id="{7F8CBE13-56B0-4257-A6C0-F55D60D27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6188" y="4046538"/>
                  <a:ext cx="917575" cy="209550"/>
                </a:xfrm>
                <a:custGeom>
                  <a:avLst/>
                  <a:gdLst>
                    <a:gd name="T0" fmla="*/ 0 w 578"/>
                    <a:gd name="T1" fmla="*/ 66 h 132"/>
                    <a:gd name="T2" fmla="*/ 0 w 578"/>
                    <a:gd name="T3" fmla="*/ 0 h 132"/>
                    <a:gd name="T4" fmla="*/ 578 w 578"/>
                    <a:gd name="T5" fmla="*/ 0 h 132"/>
                    <a:gd name="T6" fmla="*/ 578 w 578"/>
                    <a:gd name="T7" fmla="*/ 66 h 132"/>
                    <a:gd name="T8" fmla="*/ 0 w 578"/>
                    <a:gd name="T9" fmla="*/ 66 h 132"/>
                    <a:gd name="T10" fmla="*/ 0 w 578"/>
                    <a:gd name="T11" fmla="*/ 132 h 132"/>
                    <a:gd name="T12" fmla="*/ 578 w 578"/>
                    <a:gd name="T13" fmla="*/ 132 h 132"/>
                    <a:gd name="T14" fmla="*/ 578 w 578"/>
                    <a:gd name="T15" fmla="*/ 66 h 132"/>
                    <a:gd name="T16" fmla="*/ 0 w 578"/>
                    <a:gd name="T17" fmla="*/ 66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8" h="132">
                      <a:moveTo>
                        <a:pt x="0" y="66"/>
                      </a:moveTo>
                      <a:lnTo>
                        <a:pt x="0" y="0"/>
                      </a:lnTo>
                      <a:lnTo>
                        <a:pt x="578" y="0"/>
                      </a:lnTo>
                      <a:lnTo>
                        <a:pt x="578" y="66"/>
                      </a:lnTo>
                      <a:lnTo>
                        <a:pt x="0" y="66"/>
                      </a:lnTo>
                      <a:lnTo>
                        <a:pt x="0" y="132"/>
                      </a:lnTo>
                      <a:lnTo>
                        <a:pt x="578" y="132"/>
                      </a:lnTo>
                      <a:lnTo>
                        <a:pt x="578" y="66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7" name="Freeform 891">
                  <a:extLst>
                    <a:ext uri="{FF2B5EF4-FFF2-40B4-BE49-F238E27FC236}">
                      <a16:creationId xmlns:a16="http://schemas.microsoft.com/office/drawing/2014/main" id="{2CCE44D1-3C3C-4C0A-8C33-1F5FDF30A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6188" y="4046538"/>
                  <a:ext cx="917575" cy="209550"/>
                </a:xfrm>
                <a:custGeom>
                  <a:avLst/>
                  <a:gdLst>
                    <a:gd name="T0" fmla="*/ 0 w 578"/>
                    <a:gd name="T1" fmla="*/ 66 h 132"/>
                    <a:gd name="T2" fmla="*/ 0 w 578"/>
                    <a:gd name="T3" fmla="*/ 0 h 132"/>
                    <a:gd name="T4" fmla="*/ 578 w 578"/>
                    <a:gd name="T5" fmla="*/ 0 h 132"/>
                    <a:gd name="T6" fmla="*/ 578 w 578"/>
                    <a:gd name="T7" fmla="*/ 66 h 132"/>
                    <a:gd name="T8" fmla="*/ 0 w 578"/>
                    <a:gd name="T9" fmla="*/ 66 h 132"/>
                    <a:gd name="T10" fmla="*/ 0 w 578"/>
                    <a:gd name="T11" fmla="*/ 132 h 132"/>
                    <a:gd name="T12" fmla="*/ 578 w 578"/>
                    <a:gd name="T13" fmla="*/ 132 h 132"/>
                    <a:gd name="T14" fmla="*/ 578 w 578"/>
                    <a:gd name="T15" fmla="*/ 66 h 132"/>
                    <a:gd name="T16" fmla="*/ 0 w 578"/>
                    <a:gd name="T17" fmla="*/ 66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8" h="132">
                      <a:moveTo>
                        <a:pt x="0" y="66"/>
                      </a:moveTo>
                      <a:lnTo>
                        <a:pt x="0" y="0"/>
                      </a:lnTo>
                      <a:lnTo>
                        <a:pt x="578" y="0"/>
                      </a:lnTo>
                      <a:lnTo>
                        <a:pt x="578" y="66"/>
                      </a:lnTo>
                      <a:lnTo>
                        <a:pt x="0" y="66"/>
                      </a:lnTo>
                      <a:lnTo>
                        <a:pt x="0" y="132"/>
                      </a:lnTo>
                      <a:lnTo>
                        <a:pt x="578" y="132"/>
                      </a:lnTo>
                      <a:lnTo>
                        <a:pt x="578" y="66"/>
                      </a:lnTo>
                      <a:lnTo>
                        <a:pt x="0" y="66"/>
                      </a:lnTo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8" name="Line 892">
                  <a:extLst>
                    <a:ext uri="{FF2B5EF4-FFF2-40B4-BE49-F238E27FC236}">
                      <a16:creationId xmlns:a16="http://schemas.microsoft.com/office/drawing/2014/main" id="{06DEAEA6-BCE4-44D0-BEEB-13F4D9AA74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54975" y="3970338"/>
                  <a:ext cx="0" cy="762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9" name="Line 893">
                  <a:extLst>
                    <a:ext uri="{FF2B5EF4-FFF2-40B4-BE49-F238E27FC236}">
                      <a16:creationId xmlns:a16="http://schemas.microsoft.com/office/drawing/2014/main" id="{E04C9C8C-E0F7-4400-948A-2AD8C8F3A6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31150" y="3970338"/>
                  <a:ext cx="25717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0" name="Line 894">
                  <a:extLst>
                    <a:ext uri="{FF2B5EF4-FFF2-40B4-BE49-F238E27FC236}">
                      <a16:creationId xmlns:a16="http://schemas.microsoft.com/office/drawing/2014/main" id="{D2A5CB59-C9A2-446B-BB83-AE928161B6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54975" y="4256088"/>
                  <a:ext cx="0" cy="8731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1" name="Line 895">
                  <a:extLst>
                    <a:ext uri="{FF2B5EF4-FFF2-40B4-BE49-F238E27FC236}">
                      <a16:creationId xmlns:a16="http://schemas.microsoft.com/office/drawing/2014/main" id="{3C880AF1-1EC7-4D71-9944-6D92E66C44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31150" y="4343400"/>
                  <a:ext cx="25717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2" name="Oval 896">
                  <a:extLst>
                    <a:ext uri="{FF2B5EF4-FFF2-40B4-BE49-F238E27FC236}">
                      <a16:creationId xmlns:a16="http://schemas.microsoft.com/office/drawing/2014/main" id="{AE5349CF-CDC0-421B-A751-C293D72EED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55771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3" name="Oval 897">
                  <a:extLst>
                    <a:ext uri="{FF2B5EF4-FFF2-40B4-BE49-F238E27FC236}">
                      <a16:creationId xmlns:a16="http://schemas.microsoft.com/office/drawing/2014/main" id="{2B7410AC-27EB-4D3D-9513-E6D8178A00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48151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4" name="Oval 898">
                  <a:extLst>
                    <a:ext uri="{FF2B5EF4-FFF2-40B4-BE49-F238E27FC236}">
                      <a16:creationId xmlns:a16="http://schemas.microsoft.com/office/drawing/2014/main" id="{24848A34-80AC-49BC-9B6F-D83BD06AF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43388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5" name="Oval 899">
                  <a:extLst>
                    <a:ext uri="{FF2B5EF4-FFF2-40B4-BE49-F238E27FC236}">
                      <a16:creationId xmlns:a16="http://schemas.microsoft.com/office/drawing/2014/main" id="{4B6A2DDE-DF35-43AB-AE8A-468092B930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4243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6" name="Oval 900">
                  <a:extLst>
                    <a:ext uri="{FF2B5EF4-FFF2-40B4-BE49-F238E27FC236}">
                      <a16:creationId xmlns:a16="http://schemas.microsoft.com/office/drawing/2014/main" id="{BA578124-CB68-4869-95D9-38EFDE050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40531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7" name="Oval 901">
                  <a:extLst>
                    <a:ext uri="{FF2B5EF4-FFF2-40B4-BE49-F238E27FC236}">
                      <a16:creationId xmlns:a16="http://schemas.microsoft.com/office/drawing/2014/main" id="{75027AFF-F619-40F4-9AA8-47D420A8B3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9578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8" name="Oval 902">
                  <a:extLst>
                    <a:ext uri="{FF2B5EF4-FFF2-40B4-BE49-F238E27FC236}">
                      <a16:creationId xmlns:a16="http://schemas.microsoft.com/office/drawing/2014/main" id="{C1F8B740-EB96-4F5B-BF82-C59B59059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9578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9" name="Oval 903">
                  <a:extLst>
                    <a:ext uri="{FF2B5EF4-FFF2-40B4-BE49-F238E27FC236}">
                      <a16:creationId xmlns:a16="http://schemas.microsoft.com/office/drawing/2014/main" id="{29B6BC4C-30FD-417F-91FB-D74552631B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862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0" name="Oval 904">
                  <a:extLst>
                    <a:ext uri="{FF2B5EF4-FFF2-40B4-BE49-F238E27FC236}">
                      <a16:creationId xmlns:a16="http://schemas.microsoft.com/office/drawing/2014/main" id="{AF174854-DA8E-4DEB-AA31-670F36ADB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862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1" name="Oval 905">
                  <a:extLst>
                    <a:ext uri="{FF2B5EF4-FFF2-40B4-BE49-F238E27FC236}">
                      <a16:creationId xmlns:a16="http://schemas.microsoft.com/office/drawing/2014/main" id="{DD0A57A9-CCC1-4DE4-B1B1-F9C811571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76738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2" name="Oval 906">
                  <a:extLst>
                    <a:ext uri="{FF2B5EF4-FFF2-40B4-BE49-F238E27FC236}">
                      <a16:creationId xmlns:a16="http://schemas.microsoft.com/office/drawing/2014/main" id="{74B11734-37EE-4A60-8913-5488033B2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6721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3" name="Oval 907">
                  <a:extLst>
                    <a:ext uri="{FF2B5EF4-FFF2-40B4-BE49-F238E27FC236}">
                      <a16:creationId xmlns:a16="http://schemas.microsoft.com/office/drawing/2014/main" id="{CB1AA7C3-B34C-442D-BC93-0A0428F5B3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6721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4" name="Oval 908">
                  <a:extLst>
                    <a:ext uri="{FF2B5EF4-FFF2-40B4-BE49-F238E27FC236}">
                      <a16:creationId xmlns:a16="http://schemas.microsoft.com/office/drawing/2014/main" id="{96E6548F-19D1-40DD-A44D-5942AC32A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100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5" name="Oval 909">
                  <a:extLst>
                    <a:ext uri="{FF2B5EF4-FFF2-40B4-BE49-F238E27FC236}">
                      <a16:creationId xmlns:a16="http://schemas.microsoft.com/office/drawing/2014/main" id="{78F20C94-135A-4F06-B559-B5D34CB702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43100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6" name="Oval 910">
                  <a:extLst>
                    <a:ext uri="{FF2B5EF4-FFF2-40B4-BE49-F238E27FC236}">
                      <a16:creationId xmlns:a16="http://schemas.microsoft.com/office/drawing/2014/main" id="{1BABBA92-D1CE-4CEE-9C38-402A46052B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92747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7" name="Oval 911">
                  <a:extLst>
                    <a:ext uri="{FF2B5EF4-FFF2-40B4-BE49-F238E27FC236}">
                      <a16:creationId xmlns:a16="http://schemas.microsoft.com/office/drawing/2014/main" id="{2589DEB1-FBCC-48D2-9103-288D4AE73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91795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8" name="Oval 912">
                  <a:extLst>
                    <a:ext uri="{FF2B5EF4-FFF2-40B4-BE49-F238E27FC236}">
                      <a16:creationId xmlns:a16="http://schemas.microsoft.com/office/drawing/2014/main" id="{DCAFA8F2-590E-4155-AC0C-13AE58A2F6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89890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9" name="Oval 913">
                  <a:extLst>
                    <a:ext uri="{FF2B5EF4-FFF2-40B4-BE49-F238E27FC236}">
                      <a16:creationId xmlns:a16="http://schemas.microsoft.com/office/drawing/2014/main" id="{D2F25F9F-8ED2-4906-9AEC-043D651509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88937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" name="Oval 914">
                  <a:extLst>
                    <a:ext uri="{FF2B5EF4-FFF2-40B4-BE49-F238E27FC236}">
                      <a16:creationId xmlns:a16="http://schemas.microsoft.com/office/drawing/2014/main" id="{C6A38549-5673-4970-A111-C4390FCC3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86080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1" name="Oval 915">
                  <a:extLst>
                    <a:ext uri="{FF2B5EF4-FFF2-40B4-BE49-F238E27FC236}">
                      <a16:creationId xmlns:a16="http://schemas.microsoft.com/office/drawing/2014/main" id="{909A19A3-7731-4EC4-A296-3435CFDF5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85127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2" name="Oval 916">
                  <a:extLst>
                    <a:ext uri="{FF2B5EF4-FFF2-40B4-BE49-F238E27FC236}">
                      <a16:creationId xmlns:a16="http://schemas.microsoft.com/office/drawing/2014/main" id="{43DBD6D8-596A-476B-B158-08BAF8EC73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84175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3" name="Oval 917">
                  <a:extLst>
                    <a:ext uri="{FF2B5EF4-FFF2-40B4-BE49-F238E27FC236}">
                      <a16:creationId xmlns:a16="http://schemas.microsoft.com/office/drawing/2014/main" id="{B23E8AF3-037D-4A24-B5F7-B3487B8EA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84175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4" name="Oval 918">
                  <a:extLst>
                    <a:ext uri="{FF2B5EF4-FFF2-40B4-BE49-F238E27FC236}">
                      <a16:creationId xmlns:a16="http://schemas.microsoft.com/office/drawing/2014/main" id="{B9905F02-2FD8-48D9-8F44-8754B3115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832225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5" name="Oval 919">
                  <a:extLst>
                    <a:ext uri="{FF2B5EF4-FFF2-40B4-BE49-F238E27FC236}">
                      <a16:creationId xmlns:a16="http://schemas.microsoft.com/office/drawing/2014/main" id="{37C7E01B-92A7-4E2E-8A35-38E0A342F1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822700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6" name="Oval 920">
                  <a:extLst>
                    <a:ext uri="{FF2B5EF4-FFF2-40B4-BE49-F238E27FC236}">
                      <a16:creationId xmlns:a16="http://schemas.microsoft.com/office/drawing/2014/main" id="{7C0A07E4-B266-47FE-A6D4-30188C5A01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792538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7" name="Oval 921">
                  <a:extLst>
                    <a:ext uri="{FF2B5EF4-FFF2-40B4-BE49-F238E27FC236}">
                      <a16:creationId xmlns:a16="http://schemas.microsoft.com/office/drawing/2014/main" id="{1A532FA2-18FA-43F3-8030-0C56291A4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783013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8" name="Oval 922">
                  <a:extLst>
                    <a:ext uri="{FF2B5EF4-FFF2-40B4-BE49-F238E27FC236}">
                      <a16:creationId xmlns:a16="http://schemas.microsoft.com/office/drawing/2014/main" id="{151D1A83-7266-46AE-BCAB-8EA26D317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763963"/>
                  <a:ext cx="66675" cy="6826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9" name="Oval 923">
                  <a:extLst>
                    <a:ext uri="{FF2B5EF4-FFF2-40B4-BE49-F238E27FC236}">
                      <a16:creationId xmlns:a16="http://schemas.microsoft.com/office/drawing/2014/main" id="{4039EF01-1FFE-4DAC-97A8-89279AB439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1638" y="3725863"/>
                  <a:ext cx="66675" cy="6667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0" name="Freeform 924">
                  <a:extLst>
                    <a:ext uri="{FF2B5EF4-FFF2-40B4-BE49-F238E27FC236}">
                      <a16:creationId xmlns:a16="http://schemas.microsoft.com/office/drawing/2014/main" id="{272B24DA-B8A6-4CD1-976B-CFE6147019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9513" y="4170363"/>
                  <a:ext cx="915988" cy="296863"/>
                </a:xfrm>
                <a:custGeom>
                  <a:avLst/>
                  <a:gdLst>
                    <a:gd name="T0" fmla="*/ 0 w 577"/>
                    <a:gd name="T1" fmla="*/ 85 h 187"/>
                    <a:gd name="T2" fmla="*/ 0 w 577"/>
                    <a:gd name="T3" fmla="*/ 0 h 187"/>
                    <a:gd name="T4" fmla="*/ 577 w 577"/>
                    <a:gd name="T5" fmla="*/ 0 h 187"/>
                    <a:gd name="T6" fmla="*/ 577 w 577"/>
                    <a:gd name="T7" fmla="*/ 85 h 187"/>
                    <a:gd name="T8" fmla="*/ 0 w 577"/>
                    <a:gd name="T9" fmla="*/ 85 h 187"/>
                    <a:gd name="T10" fmla="*/ 0 w 577"/>
                    <a:gd name="T11" fmla="*/ 187 h 187"/>
                    <a:gd name="T12" fmla="*/ 577 w 577"/>
                    <a:gd name="T13" fmla="*/ 187 h 187"/>
                    <a:gd name="T14" fmla="*/ 577 w 577"/>
                    <a:gd name="T15" fmla="*/ 85 h 187"/>
                    <a:gd name="T16" fmla="*/ 0 w 577"/>
                    <a:gd name="T17" fmla="*/ 85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7" h="187">
                      <a:moveTo>
                        <a:pt x="0" y="85"/>
                      </a:moveTo>
                      <a:lnTo>
                        <a:pt x="0" y="0"/>
                      </a:lnTo>
                      <a:lnTo>
                        <a:pt x="577" y="0"/>
                      </a:lnTo>
                      <a:lnTo>
                        <a:pt x="577" y="85"/>
                      </a:lnTo>
                      <a:lnTo>
                        <a:pt x="0" y="85"/>
                      </a:lnTo>
                      <a:lnTo>
                        <a:pt x="0" y="187"/>
                      </a:lnTo>
                      <a:lnTo>
                        <a:pt x="577" y="187"/>
                      </a:lnTo>
                      <a:lnTo>
                        <a:pt x="577" y="85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1" name="Freeform 925">
                  <a:extLst>
                    <a:ext uri="{FF2B5EF4-FFF2-40B4-BE49-F238E27FC236}">
                      <a16:creationId xmlns:a16="http://schemas.microsoft.com/office/drawing/2014/main" id="{776D6394-7B25-47F8-B1DF-C8D2ACC31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9513" y="4170363"/>
                  <a:ext cx="915988" cy="296863"/>
                </a:xfrm>
                <a:custGeom>
                  <a:avLst/>
                  <a:gdLst>
                    <a:gd name="T0" fmla="*/ 0 w 577"/>
                    <a:gd name="T1" fmla="*/ 85 h 187"/>
                    <a:gd name="T2" fmla="*/ 0 w 577"/>
                    <a:gd name="T3" fmla="*/ 0 h 187"/>
                    <a:gd name="T4" fmla="*/ 577 w 577"/>
                    <a:gd name="T5" fmla="*/ 0 h 187"/>
                    <a:gd name="T6" fmla="*/ 577 w 577"/>
                    <a:gd name="T7" fmla="*/ 85 h 187"/>
                    <a:gd name="T8" fmla="*/ 0 w 577"/>
                    <a:gd name="T9" fmla="*/ 85 h 187"/>
                    <a:gd name="T10" fmla="*/ 0 w 577"/>
                    <a:gd name="T11" fmla="*/ 187 h 187"/>
                    <a:gd name="T12" fmla="*/ 577 w 577"/>
                    <a:gd name="T13" fmla="*/ 187 h 187"/>
                    <a:gd name="T14" fmla="*/ 577 w 577"/>
                    <a:gd name="T15" fmla="*/ 85 h 187"/>
                    <a:gd name="T16" fmla="*/ 0 w 577"/>
                    <a:gd name="T17" fmla="*/ 85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7" h="187">
                      <a:moveTo>
                        <a:pt x="0" y="85"/>
                      </a:moveTo>
                      <a:lnTo>
                        <a:pt x="0" y="0"/>
                      </a:lnTo>
                      <a:lnTo>
                        <a:pt x="577" y="0"/>
                      </a:lnTo>
                      <a:lnTo>
                        <a:pt x="577" y="85"/>
                      </a:lnTo>
                      <a:lnTo>
                        <a:pt x="0" y="85"/>
                      </a:lnTo>
                      <a:lnTo>
                        <a:pt x="0" y="187"/>
                      </a:lnTo>
                      <a:lnTo>
                        <a:pt x="577" y="187"/>
                      </a:lnTo>
                      <a:lnTo>
                        <a:pt x="577" y="85"/>
                      </a:lnTo>
                      <a:lnTo>
                        <a:pt x="0" y="85"/>
                      </a:lnTo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2" name="Line 926">
                  <a:extLst>
                    <a:ext uri="{FF2B5EF4-FFF2-40B4-BE49-F238E27FC236}">
                      <a16:creationId xmlns:a16="http://schemas.microsoft.com/office/drawing/2014/main" id="{A9447548-084B-4518-82B9-A14DD9D23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258300" y="4017963"/>
                  <a:ext cx="0" cy="1524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3" name="Line 927">
                  <a:extLst>
                    <a:ext uri="{FF2B5EF4-FFF2-40B4-BE49-F238E27FC236}">
                      <a16:creationId xmlns:a16="http://schemas.microsoft.com/office/drawing/2014/main" id="{457747FF-BB34-44D9-8051-958FBD3E9D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32888" y="4017963"/>
                  <a:ext cx="2587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4" name="Line 928">
                  <a:extLst>
                    <a:ext uri="{FF2B5EF4-FFF2-40B4-BE49-F238E27FC236}">
                      <a16:creationId xmlns:a16="http://schemas.microsoft.com/office/drawing/2014/main" id="{2D4D4955-C0CB-421D-B0F2-8A5EA81926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58300" y="4467225"/>
                  <a:ext cx="0" cy="1238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5" name="Line 929">
                  <a:extLst>
                    <a:ext uri="{FF2B5EF4-FFF2-40B4-BE49-F238E27FC236}">
                      <a16:creationId xmlns:a16="http://schemas.microsoft.com/office/drawing/2014/main" id="{8D531286-126A-4BB9-9BE9-8F54EB11B7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32888" y="4591050"/>
                  <a:ext cx="2587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6" name="Oval 930">
                  <a:extLst>
                    <a:ext uri="{FF2B5EF4-FFF2-40B4-BE49-F238E27FC236}">
                      <a16:creationId xmlns:a16="http://schemas.microsoft.com/office/drawing/2014/main" id="{8585D917-FAA9-4254-8725-53DE81EDC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78790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7" name="Oval 931">
                  <a:extLst>
                    <a:ext uri="{FF2B5EF4-FFF2-40B4-BE49-F238E27FC236}">
                      <a16:creationId xmlns:a16="http://schemas.microsoft.com/office/drawing/2014/main" id="{D27216F2-C2D6-4DF4-B0C7-FA1E037EEC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76885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8" name="Oval 932">
                  <a:extLst>
                    <a:ext uri="{FF2B5EF4-FFF2-40B4-BE49-F238E27FC236}">
                      <a16:creationId xmlns:a16="http://schemas.microsoft.com/office/drawing/2014/main" id="{107E28BE-7DAB-414D-91AB-F7111E36C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740275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9" name="Oval 933">
                  <a:extLst>
                    <a:ext uri="{FF2B5EF4-FFF2-40B4-BE49-F238E27FC236}">
                      <a16:creationId xmlns:a16="http://schemas.microsoft.com/office/drawing/2014/main" id="{112AC3A6-604A-4241-B616-8C1FEF720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729163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0" name="Oval 934">
                  <a:extLst>
                    <a:ext uri="{FF2B5EF4-FFF2-40B4-BE49-F238E27FC236}">
                      <a16:creationId xmlns:a16="http://schemas.microsoft.com/office/drawing/2014/main" id="{CF07863D-4856-4FE3-B993-A808D627F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719638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1" name="Oval 935">
                  <a:extLst>
                    <a:ext uri="{FF2B5EF4-FFF2-40B4-BE49-F238E27FC236}">
                      <a16:creationId xmlns:a16="http://schemas.microsoft.com/office/drawing/2014/main" id="{A13AEF76-84D2-4546-A216-98E3AC9610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81538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2" name="Oval 936">
                  <a:extLst>
                    <a:ext uri="{FF2B5EF4-FFF2-40B4-BE49-F238E27FC236}">
                      <a16:creationId xmlns:a16="http://schemas.microsoft.com/office/drawing/2014/main" id="{2874535E-AA9C-4326-B77F-146119C11C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72013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3" name="Oval 937">
                  <a:extLst>
                    <a:ext uri="{FF2B5EF4-FFF2-40B4-BE49-F238E27FC236}">
                      <a16:creationId xmlns:a16="http://schemas.microsoft.com/office/drawing/2014/main" id="{9053638E-C034-4685-97C2-6C7C27B29B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5296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4" name="Oval 938">
                  <a:extLst>
                    <a:ext uri="{FF2B5EF4-FFF2-40B4-BE49-F238E27FC236}">
                      <a16:creationId xmlns:a16="http://schemas.microsoft.com/office/drawing/2014/main" id="{24CD1614-2CDB-4F87-A7B4-FFD7CF90A4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4343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5" name="Oval 939">
                  <a:extLst>
                    <a:ext uri="{FF2B5EF4-FFF2-40B4-BE49-F238E27FC236}">
                      <a16:creationId xmlns:a16="http://schemas.microsoft.com/office/drawing/2014/main" id="{F7E65C10-58D5-4DAA-AD8D-3D1E859BFB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4343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6" name="Oval 940">
                  <a:extLst>
                    <a:ext uri="{FF2B5EF4-FFF2-40B4-BE49-F238E27FC236}">
                      <a16:creationId xmlns:a16="http://schemas.microsoft.com/office/drawing/2014/main" id="{3E45A60B-EBEA-4BFD-A3C0-529DF22860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3391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7" name="Oval 941">
                  <a:extLst>
                    <a:ext uri="{FF2B5EF4-FFF2-40B4-BE49-F238E27FC236}">
                      <a16:creationId xmlns:a16="http://schemas.microsoft.com/office/drawing/2014/main" id="{68A67A35-A471-4B65-8E97-3A7563229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3391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8" name="Oval 942">
                  <a:extLst>
                    <a:ext uri="{FF2B5EF4-FFF2-40B4-BE49-F238E27FC236}">
                      <a16:creationId xmlns:a16="http://schemas.microsoft.com/office/drawing/2014/main" id="{5C85D168-C65F-4E08-94E7-A1F1516D8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3391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9" name="Oval 943">
                  <a:extLst>
                    <a:ext uri="{FF2B5EF4-FFF2-40B4-BE49-F238E27FC236}">
                      <a16:creationId xmlns:a16="http://schemas.microsoft.com/office/drawing/2014/main" id="{4442638A-8801-49CF-B26D-BADFCE7B57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61486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0" name="Oval 944">
                  <a:extLst>
                    <a:ext uri="{FF2B5EF4-FFF2-40B4-BE49-F238E27FC236}">
                      <a16:creationId xmlns:a16="http://schemas.microsoft.com/office/drawing/2014/main" id="{662C262E-D99F-4EB8-AC83-B9BEEA7E6C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59581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1" name="Oval 945">
                  <a:extLst>
                    <a:ext uri="{FF2B5EF4-FFF2-40B4-BE49-F238E27FC236}">
                      <a16:creationId xmlns:a16="http://schemas.microsoft.com/office/drawing/2014/main" id="{031A1D65-DD75-4E19-9F4C-A821C436C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59581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2" name="Oval 946">
                  <a:extLst>
                    <a:ext uri="{FF2B5EF4-FFF2-40B4-BE49-F238E27FC236}">
                      <a16:creationId xmlns:a16="http://schemas.microsoft.com/office/drawing/2014/main" id="{B3EA7836-B7A3-4DF8-A2F8-62543BDEA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58628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3" name="Oval 947">
                  <a:extLst>
                    <a:ext uri="{FF2B5EF4-FFF2-40B4-BE49-F238E27FC236}">
                      <a16:creationId xmlns:a16="http://schemas.microsoft.com/office/drawing/2014/main" id="{D3CDFB2C-46F9-4E50-81AD-7ACA8A342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57676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4" name="Oval 948">
                  <a:extLst>
                    <a:ext uri="{FF2B5EF4-FFF2-40B4-BE49-F238E27FC236}">
                      <a16:creationId xmlns:a16="http://schemas.microsoft.com/office/drawing/2014/main" id="{B5EB0818-63D2-4F23-8240-A38C9B41B5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56723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5" name="Oval 949">
                  <a:extLst>
                    <a:ext uri="{FF2B5EF4-FFF2-40B4-BE49-F238E27FC236}">
                      <a16:creationId xmlns:a16="http://schemas.microsoft.com/office/drawing/2014/main" id="{54A3E33E-2937-4C19-8CD2-4271255B5F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55771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6" name="Oval 950">
                  <a:extLst>
                    <a:ext uri="{FF2B5EF4-FFF2-40B4-BE49-F238E27FC236}">
                      <a16:creationId xmlns:a16="http://schemas.microsoft.com/office/drawing/2014/main" id="{A293D55C-0538-44E0-A6B7-5F79F855F8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4557713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7" name="Oval 951">
                  <a:extLst>
                    <a:ext uri="{FF2B5EF4-FFF2-40B4-BE49-F238E27FC236}">
                      <a16:creationId xmlns:a16="http://schemas.microsoft.com/office/drawing/2014/main" id="{E24AC3F7-1153-4609-A0C8-D3633F8D50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965575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8" name="Oval 952">
                  <a:extLst>
                    <a:ext uri="{FF2B5EF4-FFF2-40B4-BE49-F238E27FC236}">
                      <a16:creationId xmlns:a16="http://schemas.microsoft.com/office/drawing/2014/main" id="{2BDB11C3-E136-40AF-9886-20B5CD648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965575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9" name="Oval 953">
                  <a:extLst>
                    <a:ext uri="{FF2B5EF4-FFF2-40B4-BE49-F238E27FC236}">
                      <a16:creationId xmlns:a16="http://schemas.microsoft.com/office/drawing/2014/main" id="{533B11B9-4A94-492F-8C40-B6D7D303E2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95605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0" name="Oval 954">
                  <a:extLst>
                    <a:ext uri="{FF2B5EF4-FFF2-40B4-BE49-F238E27FC236}">
                      <a16:creationId xmlns:a16="http://schemas.microsoft.com/office/drawing/2014/main" id="{A079EE19-3E86-408D-9CAA-C900550CFB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95605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1" name="Oval 955">
                  <a:extLst>
                    <a:ext uri="{FF2B5EF4-FFF2-40B4-BE49-F238E27FC236}">
                      <a16:creationId xmlns:a16="http://schemas.microsoft.com/office/drawing/2014/main" id="{7C863C88-D403-45EF-84A0-09EB5D6A76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95605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2" name="Oval 956">
                  <a:extLst>
                    <a:ext uri="{FF2B5EF4-FFF2-40B4-BE49-F238E27FC236}">
                      <a16:creationId xmlns:a16="http://schemas.microsoft.com/office/drawing/2014/main" id="{FA8FC2C8-4FF4-4BA7-8AB4-74B18D7ECD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927475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3" name="Oval 957">
                  <a:extLst>
                    <a:ext uri="{FF2B5EF4-FFF2-40B4-BE49-F238E27FC236}">
                      <a16:creationId xmlns:a16="http://schemas.microsoft.com/office/drawing/2014/main" id="{31C7211E-8A9F-4327-8CD6-901671199C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91795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4" name="Oval 958">
                  <a:extLst>
                    <a:ext uri="{FF2B5EF4-FFF2-40B4-BE49-F238E27FC236}">
                      <a16:creationId xmlns:a16="http://schemas.microsoft.com/office/drawing/2014/main" id="{D83B15A7-6C22-4EFC-B6E9-99ACDB742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89890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5" name="Oval 959">
                  <a:extLst>
                    <a:ext uri="{FF2B5EF4-FFF2-40B4-BE49-F238E27FC236}">
                      <a16:creationId xmlns:a16="http://schemas.microsoft.com/office/drawing/2014/main" id="{FD6B0C11-1B25-45D8-AF8E-2532193223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889375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6" name="Oval 960">
                  <a:extLst>
                    <a:ext uri="{FF2B5EF4-FFF2-40B4-BE49-F238E27FC236}">
                      <a16:creationId xmlns:a16="http://schemas.microsoft.com/office/drawing/2014/main" id="{927348C5-7534-4CC8-B3D0-BA8C248B08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889375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7" name="Oval 961">
                  <a:extLst>
                    <a:ext uri="{FF2B5EF4-FFF2-40B4-BE49-F238E27FC236}">
                      <a16:creationId xmlns:a16="http://schemas.microsoft.com/office/drawing/2014/main" id="{8F4E8061-C98F-441F-B8D3-7B8F73D66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87985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8" name="Oval 962">
                  <a:extLst>
                    <a:ext uri="{FF2B5EF4-FFF2-40B4-BE49-F238E27FC236}">
                      <a16:creationId xmlns:a16="http://schemas.microsoft.com/office/drawing/2014/main" id="{DD01161C-0C26-4DB9-9005-C0D5C46616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860800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9" name="Oval 963">
                  <a:extLst>
                    <a:ext uri="{FF2B5EF4-FFF2-40B4-BE49-F238E27FC236}">
                      <a16:creationId xmlns:a16="http://schemas.microsoft.com/office/drawing/2014/main" id="{36CEA441-DEBB-4ED8-AD45-86F1279047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811588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0" name="Oval 964">
                  <a:extLst>
                    <a:ext uri="{FF2B5EF4-FFF2-40B4-BE49-F238E27FC236}">
                      <a16:creationId xmlns:a16="http://schemas.microsoft.com/office/drawing/2014/main" id="{3B80F3BD-DF87-460B-94A8-33C75318C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783013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1" name="Oval 965">
                  <a:extLst>
                    <a:ext uri="{FF2B5EF4-FFF2-40B4-BE49-F238E27FC236}">
                      <a16:creationId xmlns:a16="http://schemas.microsoft.com/office/drawing/2014/main" id="{14C830AA-9510-4801-A307-469010503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744913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2" name="Oval 966">
                  <a:extLst>
                    <a:ext uri="{FF2B5EF4-FFF2-40B4-BE49-F238E27FC236}">
                      <a16:creationId xmlns:a16="http://schemas.microsoft.com/office/drawing/2014/main" id="{E63BDAD8-DD91-4E4F-996C-3770C2D709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744913"/>
                  <a:ext cx="66675" cy="6826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3" name="Oval 967">
                  <a:extLst>
                    <a:ext uri="{FF2B5EF4-FFF2-40B4-BE49-F238E27FC236}">
                      <a16:creationId xmlns:a16="http://schemas.microsoft.com/office/drawing/2014/main" id="{6D4ECCDF-770D-4E4A-9992-6BF6E7819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71633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4" name="Oval 968">
                  <a:extLst>
                    <a:ext uri="{FF2B5EF4-FFF2-40B4-BE49-F238E27FC236}">
                      <a16:creationId xmlns:a16="http://schemas.microsoft.com/office/drawing/2014/main" id="{9CE2BA4C-A3CD-479C-B790-3085E95D3F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71633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5" name="Oval 969">
                  <a:extLst>
                    <a:ext uri="{FF2B5EF4-FFF2-40B4-BE49-F238E27FC236}">
                      <a16:creationId xmlns:a16="http://schemas.microsoft.com/office/drawing/2014/main" id="{47918B04-A96E-40CF-89D0-F9BAF393B5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58298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6" name="Oval 970">
                  <a:extLst>
                    <a:ext uri="{FF2B5EF4-FFF2-40B4-BE49-F238E27FC236}">
                      <a16:creationId xmlns:a16="http://schemas.microsoft.com/office/drawing/2014/main" id="{6F4808FA-9EFD-4B74-AA26-3DF61826F2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48773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7" name="Oval 971">
                  <a:extLst>
                    <a:ext uri="{FF2B5EF4-FFF2-40B4-BE49-F238E27FC236}">
                      <a16:creationId xmlns:a16="http://schemas.microsoft.com/office/drawing/2014/main" id="{BE989582-2A4D-4FD1-B86F-793ED1A4DD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4963" y="3392488"/>
                  <a:ext cx="66675" cy="66675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D2446ED0-1D2D-4056-810C-2142A049A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1900" y="46339"/>
              <a:ext cx="108234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Figure 5</a:t>
              </a:r>
              <a:endParaRPr lang="es-ES" altLang="es-E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24EEE79D-F63E-45D4-99B0-EAEA52F597C5}"/>
                </a:ext>
              </a:extLst>
            </p:cNvPr>
            <p:cNvGrpSpPr/>
            <p:nvPr/>
          </p:nvGrpSpPr>
          <p:grpSpPr>
            <a:xfrm>
              <a:off x="6237886" y="199588"/>
              <a:ext cx="3379788" cy="3340101"/>
              <a:chOff x="6405126" y="199588"/>
              <a:chExt cx="3379788" cy="3340101"/>
            </a:xfrm>
          </p:grpSpPr>
          <p:grpSp>
            <p:nvGrpSpPr>
              <p:cNvPr id="7" name="Group 189">
                <a:extLst>
                  <a:ext uri="{FF2B5EF4-FFF2-40B4-BE49-F238E27FC236}">
                    <a16:creationId xmlns:a16="http://schemas.microsoft.com/office/drawing/2014/main" id="{3D8B2963-2B88-482E-819E-62E01D096F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87676" y="432951"/>
                <a:ext cx="3297238" cy="3106738"/>
                <a:chOff x="2977" y="294"/>
                <a:chExt cx="2077" cy="1957"/>
              </a:xfrm>
            </p:grpSpPr>
            <p:pic>
              <p:nvPicPr>
                <p:cNvPr id="85" name="Picture 49">
                  <a:extLst>
                    <a:ext uri="{FF2B5EF4-FFF2-40B4-BE49-F238E27FC236}">
                      <a16:creationId xmlns:a16="http://schemas.microsoft.com/office/drawing/2014/main" id="{E965937B-5F30-430F-BAC6-5BB1A07206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434" t="6000" r="14662" b="15973"/>
                <a:stretch>
                  <a:fillRect/>
                </a:stretch>
              </p:blipFill>
              <p:spPr bwMode="auto">
                <a:xfrm>
                  <a:off x="3321" y="352"/>
                  <a:ext cx="1617" cy="1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6" name="Text Box 50">
                  <a:extLst>
                    <a:ext uri="{FF2B5EF4-FFF2-40B4-BE49-F238E27FC236}">
                      <a16:creationId xmlns:a16="http://schemas.microsoft.com/office/drawing/2014/main" id="{51F1CA70-EEE6-4119-8978-DCC62185C8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68" y="1440"/>
                  <a:ext cx="767" cy="3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s-ES" altLang="es-E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AUC: 0.713</a:t>
                  </a:r>
                </a:p>
                <a:p>
                  <a:pPr algn="r"/>
                  <a:r>
                    <a:rPr lang="es-ES" altLang="es-E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95%CI: 0.660-0.765</a:t>
                  </a:r>
                </a:p>
                <a:p>
                  <a:pPr algn="r"/>
                  <a:r>
                    <a:rPr lang="es-ES" altLang="es-ES" sz="9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</a:t>
                  </a:r>
                  <a:r>
                    <a:rPr lang="es-ES" altLang="es-ES"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&lt; 0.0001</a:t>
                  </a:r>
                </a:p>
              </p:txBody>
            </p:sp>
            <p:sp>
              <p:nvSpPr>
                <p:cNvPr id="87" name="Text Box 51">
                  <a:extLst>
                    <a:ext uri="{FF2B5EF4-FFF2-40B4-BE49-F238E27FC236}">
                      <a16:creationId xmlns:a16="http://schemas.microsoft.com/office/drawing/2014/main" id="{4DF3C89E-F594-4A97-ACD5-5C77909080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763" y="1057"/>
                  <a:ext cx="601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Sensitivity</a:t>
                  </a:r>
                </a:p>
              </p:txBody>
            </p:sp>
            <p:sp>
              <p:nvSpPr>
                <p:cNvPr id="88" name="Text Box 52">
                  <a:extLst>
                    <a:ext uri="{FF2B5EF4-FFF2-40B4-BE49-F238E27FC236}">
                      <a16:creationId xmlns:a16="http://schemas.microsoft.com/office/drawing/2014/main" id="{56690BA6-9F1E-4B97-8F1F-471F8A6324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62" y="2078"/>
                  <a:ext cx="735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1 - Specificity</a:t>
                  </a:r>
                </a:p>
              </p:txBody>
            </p:sp>
            <p:sp>
              <p:nvSpPr>
                <p:cNvPr id="89" name="Text Box 53">
                  <a:extLst>
                    <a:ext uri="{FF2B5EF4-FFF2-40B4-BE49-F238E27FC236}">
                      <a16:creationId xmlns:a16="http://schemas.microsoft.com/office/drawing/2014/main" id="{23EB47A7-F800-4C7E-83D4-63F3B11186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7" y="294"/>
                  <a:ext cx="31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1.0</a:t>
                  </a:r>
                </a:p>
              </p:txBody>
            </p:sp>
            <p:sp>
              <p:nvSpPr>
                <p:cNvPr id="90" name="Text Box 54">
                  <a:extLst>
                    <a:ext uri="{FF2B5EF4-FFF2-40B4-BE49-F238E27FC236}">
                      <a16:creationId xmlns:a16="http://schemas.microsoft.com/office/drawing/2014/main" id="{4D24D987-D031-4BCB-A674-3579D2C1D6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7" y="607"/>
                  <a:ext cx="31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0.8</a:t>
                  </a:r>
                </a:p>
              </p:txBody>
            </p:sp>
            <p:sp>
              <p:nvSpPr>
                <p:cNvPr id="91" name="Text Box 55">
                  <a:extLst>
                    <a:ext uri="{FF2B5EF4-FFF2-40B4-BE49-F238E27FC236}">
                      <a16:creationId xmlns:a16="http://schemas.microsoft.com/office/drawing/2014/main" id="{7C7CBC25-B655-4692-B0A7-1AE3AA09F7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7" y="929"/>
                  <a:ext cx="31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0.6</a:t>
                  </a:r>
                </a:p>
              </p:txBody>
            </p:sp>
            <p:sp>
              <p:nvSpPr>
                <p:cNvPr id="92" name="Text Box 56">
                  <a:extLst>
                    <a:ext uri="{FF2B5EF4-FFF2-40B4-BE49-F238E27FC236}">
                      <a16:creationId xmlns:a16="http://schemas.microsoft.com/office/drawing/2014/main" id="{F11F52F0-FC11-40CE-B7CB-6455AB18AB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7" y="1234"/>
                  <a:ext cx="31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0.4</a:t>
                  </a:r>
                </a:p>
              </p:txBody>
            </p:sp>
            <p:sp>
              <p:nvSpPr>
                <p:cNvPr id="93" name="Text Box 57">
                  <a:extLst>
                    <a:ext uri="{FF2B5EF4-FFF2-40B4-BE49-F238E27FC236}">
                      <a16:creationId xmlns:a16="http://schemas.microsoft.com/office/drawing/2014/main" id="{8397659D-2F25-4F82-B795-6304C0AF41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7" y="1552"/>
                  <a:ext cx="31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0.2</a:t>
                  </a:r>
                </a:p>
              </p:txBody>
            </p:sp>
            <p:sp>
              <p:nvSpPr>
                <p:cNvPr id="94" name="Text Box 58">
                  <a:extLst>
                    <a:ext uri="{FF2B5EF4-FFF2-40B4-BE49-F238E27FC236}">
                      <a16:creationId xmlns:a16="http://schemas.microsoft.com/office/drawing/2014/main" id="{44A24FEC-2679-4B64-872D-DC2E484A0C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7" y="1869"/>
                  <a:ext cx="31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0.0</a:t>
                  </a:r>
                </a:p>
              </p:txBody>
            </p:sp>
            <p:sp>
              <p:nvSpPr>
                <p:cNvPr id="95" name="Text Box 59">
                  <a:extLst>
                    <a:ext uri="{FF2B5EF4-FFF2-40B4-BE49-F238E27FC236}">
                      <a16:creationId xmlns:a16="http://schemas.microsoft.com/office/drawing/2014/main" id="{6DC994E8-0D38-4C20-80B5-D4BFE88F10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76" y="1965"/>
                  <a:ext cx="27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1.0</a:t>
                  </a:r>
                </a:p>
              </p:txBody>
            </p:sp>
            <p:sp>
              <p:nvSpPr>
                <p:cNvPr id="96" name="Text Box 60">
                  <a:extLst>
                    <a:ext uri="{FF2B5EF4-FFF2-40B4-BE49-F238E27FC236}">
                      <a16:creationId xmlns:a16="http://schemas.microsoft.com/office/drawing/2014/main" id="{FEB7FC5A-4E4A-4A58-B7BC-8F2AC90030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1" y="1965"/>
                  <a:ext cx="27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0.8</a:t>
                  </a:r>
                </a:p>
              </p:txBody>
            </p:sp>
            <p:sp>
              <p:nvSpPr>
                <p:cNvPr id="97" name="Text Box 61">
                  <a:extLst>
                    <a:ext uri="{FF2B5EF4-FFF2-40B4-BE49-F238E27FC236}">
                      <a16:creationId xmlns:a16="http://schemas.microsoft.com/office/drawing/2014/main" id="{6DC07A5F-B87A-4476-969B-C747CB67EE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41" y="1965"/>
                  <a:ext cx="27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0.6</a:t>
                  </a:r>
                </a:p>
              </p:txBody>
            </p:sp>
            <p:sp>
              <p:nvSpPr>
                <p:cNvPr id="98" name="Text Box 62">
                  <a:extLst>
                    <a:ext uri="{FF2B5EF4-FFF2-40B4-BE49-F238E27FC236}">
                      <a16:creationId xmlns:a16="http://schemas.microsoft.com/office/drawing/2014/main" id="{B6077D35-BCB1-4587-8B21-B01ABA4DC7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26" y="1965"/>
                  <a:ext cx="27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0.4</a:t>
                  </a:r>
                </a:p>
              </p:txBody>
            </p:sp>
            <p:sp>
              <p:nvSpPr>
                <p:cNvPr id="99" name="Text Box 63">
                  <a:extLst>
                    <a:ext uri="{FF2B5EF4-FFF2-40B4-BE49-F238E27FC236}">
                      <a16:creationId xmlns:a16="http://schemas.microsoft.com/office/drawing/2014/main" id="{1BDBC061-4B6D-4D53-9650-9BDA05D41A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6" y="1965"/>
                  <a:ext cx="27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0.2</a:t>
                  </a:r>
                </a:p>
              </p:txBody>
            </p:sp>
            <p:sp>
              <p:nvSpPr>
                <p:cNvPr id="100" name="Text Box 64">
                  <a:extLst>
                    <a:ext uri="{FF2B5EF4-FFF2-40B4-BE49-F238E27FC236}">
                      <a16:creationId xmlns:a16="http://schemas.microsoft.com/office/drawing/2014/main" id="{75265AD0-70CF-4293-BBCC-8DBCDF6A14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91" y="1965"/>
                  <a:ext cx="27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1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0.0</a:t>
                  </a:r>
                </a:p>
              </p:txBody>
            </p:sp>
            <p:sp>
              <p:nvSpPr>
                <p:cNvPr id="101" name="Rectangle 65">
                  <a:extLst>
                    <a:ext uri="{FF2B5EF4-FFF2-40B4-BE49-F238E27FC236}">
                      <a16:creationId xmlns:a16="http://schemas.microsoft.com/office/drawing/2014/main" id="{B7EDACD0-2364-4C9D-8811-12D1F406B1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4" y="1718"/>
                  <a:ext cx="1701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altLang="es-E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cut-off value 409</a:t>
                  </a:r>
                  <a:r>
                    <a:rPr lang="es-ES" altLang="es-ES" sz="900" b="1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g/mL </a:t>
                  </a:r>
                </a:p>
                <a:p>
                  <a:pPr algn="r"/>
                  <a:r>
                    <a:rPr lang="es-ES" altLang="es-ES" sz="900" b="1">
                      <a:latin typeface="Arial" panose="020B0604020202020204" pitchFamily="34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80% sensitivity 53% specificity</a:t>
                  </a:r>
                </a:p>
              </p:txBody>
            </p:sp>
          </p:grpSp>
          <p:sp>
            <p:nvSpPr>
              <p:cNvPr id="8" name="Text Box 66">
                <a:extLst>
                  <a:ext uri="{FF2B5EF4-FFF2-40B4-BE49-F238E27FC236}">
                    <a16:creationId xmlns:a16="http://schemas.microsoft.com/office/drawing/2014/main" id="{5049020E-9B2C-481A-831C-61C0EF48F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5126" y="199588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alt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159" name="Text Box 101">
              <a:extLst>
                <a:ext uri="{FF2B5EF4-FFF2-40B4-BE49-F238E27FC236}">
                  <a16:creationId xmlns:a16="http://schemas.microsoft.com/office/drawing/2014/main" id="{15AA742A-4DC8-4D5D-9AB0-A7BAD07E4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924" y="3733686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DC76CE4-FC14-4F96-9424-B9A0EAA448E4}"/>
                </a:ext>
              </a:extLst>
            </p:cNvPr>
            <p:cNvGrpSpPr/>
            <p:nvPr/>
          </p:nvGrpSpPr>
          <p:grpSpPr>
            <a:xfrm>
              <a:off x="4448970" y="3995624"/>
              <a:ext cx="3666054" cy="2373828"/>
              <a:chOff x="4448970" y="3995624"/>
              <a:chExt cx="3666054" cy="2373828"/>
            </a:xfrm>
          </p:grpSpPr>
          <p:sp>
            <p:nvSpPr>
              <p:cNvPr id="120" name="Text Box 4">
                <a:extLst>
                  <a:ext uri="{FF2B5EF4-FFF2-40B4-BE49-F238E27FC236}">
                    <a16:creationId xmlns:a16="http://schemas.microsoft.com/office/drawing/2014/main" id="{550DE28F-9545-4447-873E-291BD7DC32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0970" y="4125843"/>
                <a:ext cx="131959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S" alt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= -0.259 P = 0.0003</a:t>
                </a:r>
              </a:p>
            </p:txBody>
          </p:sp>
          <p:sp>
            <p:nvSpPr>
              <p:cNvPr id="121" name="Line 5">
                <a:extLst>
                  <a:ext uri="{FF2B5EF4-FFF2-40B4-BE49-F238E27FC236}">
                    <a16:creationId xmlns:a16="http://schemas.microsoft.com/office/drawing/2014/main" id="{C6491E87-DC0A-4EA7-9C02-107E6D0F0C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24187" y="4113099"/>
                <a:ext cx="0" cy="18288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Line 6">
                <a:extLst>
                  <a:ext uri="{FF2B5EF4-FFF2-40B4-BE49-F238E27FC236}">
                    <a16:creationId xmlns:a16="http://schemas.microsoft.com/office/drawing/2014/main" id="{25756F67-6BDD-4A43-99B7-904AD6BEA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59418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Rectangle 7">
                <a:extLst>
                  <a:ext uri="{FF2B5EF4-FFF2-40B4-BE49-F238E27FC236}">
                    <a16:creationId xmlns:a16="http://schemas.microsoft.com/office/drawing/2014/main" id="{4DF809CE-FA35-46AC-8AD9-9085F0573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024" y="5840299"/>
                <a:ext cx="85725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Line 8">
                <a:extLst>
                  <a:ext uri="{FF2B5EF4-FFF2-40B4-BE49-F238E27FC236}">
                    <a16:creationId xmlns:a16="http://schemas.microsoft.com/office/drawing/2014/main" id="{DB1F4B93-110F-40E2-A3E4-E13A97239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57132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9">
                <a:extLst>
                  <a:ext uri="{FF2B5EF4-FFF2-40B4-BE49-F238E27FC236}">
                    <a16:creationId xmlns:a16="http://schemas.microsoft.com/office/drawing/2014/main" id="{37A2062D-DD30-43B5-A9CF-543C5BEA0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162" y="5611699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Line 10">
                <a:extLst>
                  <a:ext uri="{FF2B5EF4-FFF2-40B4-BE49-F238E27FC236}">
                    <a16:creationId xmlns:a16="http://schemas.microsoft.com/office/drawing/2014/main" id="{A598ED22-8DC2-43DE-AB40-381BB811A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54846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Rectangle 11">
                <a:extLst>
                  <a:ext uri="{FF2B5EF4-FFF2-40B4-BE49-F238E27FC236}">
                    <a16:creationId xmlns:a16="http://schemas.microsoft.com/office/drawing/2014/main" id="{1711583C-2302-484D-8778-394DBCDF7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162" y="5383099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Line 12">
                <a:extLst>
                  <a:ext uri="{FF2B5EF4-FFF2-40B4-BE49-F238E27FC236}">
                    <a16:creationId xmlns:a16="http://schemas.microsoft.com/office/drawing/2014/main" id="{7EEEB96C-AF04-4772-8396-4BF93D3C8A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52560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Rectangle 13">
                <a:extLst>
                  <a:ext uri="{FF2B5EF4-FFF2-40B4-BE49-F238E27FC236}">
                    <a16:creationId xmlns:a16="http://schemas.microsoft.com/office/drawing/2014/main" id="{460286F7-46DD-4661-97BA-5647774A0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162" y="5154499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Line 14">
                <a:extLst>
                  <a:ext uri="{FF2B5EF4-FFF2-40B4-BE49-F238E27FC236}">
                    <a16:creationId xmlns:a16="http://schemas.microsoft.com/office/drawing/2014/main" id="{9A2E7228-7AF2-4715-8D11-78B618015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50274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Rectangle 15">
                <a:extLst>
                  <a:ext uri="{FF2B5EF4-FFF2-40B4-BE49-F238E27FC236}">
                    <a16:creationId xmlns:a16="http://schemas.microsoft.com/office/drawing/2014/main" id="{E257C303-F1C1-49B3-B7D5-C94C30E2F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162" y="4925899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Line 16">
                <a:extLst>
                  <a:ext uri="{FF2B5EF4-FFF2-40B4-BE49-F238E27FC236}">
                    <a16:creationId xmlns:a16="http://schemas.microsoft.com/office/drawing/2014/main" id="{B3A59CE6-0B6A-4679-870D-C94D6A897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47988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Rectangle 17">
                <a:extLst>
                  <a:ext uri="{FF2B5EF4-FFF2-40B4-BE49-F238E27FC236}">
                    <a16:creationId xmlns:a16="http://schemas.microsoft.com/office/drawing/2014/main" id="{09E3FEE8-BF94-4B5F-A559-FD3446094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162" y="4697299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Line 18">
                <a:extLst>
                  <a:ext uri="{FF2B5EF4-FFF2-40B4-BE49-F238E27FC236}">
                    <a16:creationId xmlns:a16="http://schemas.microsoft.com/office/drawing/2014/main" id="{9B133B91-0F60-4265-AA24-938A7A762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45702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Rectangle 19">
                <a:extLst>
                  <a:ext uri="{FF2B5EF4-FFF2-40B4-BE49-F238E27FC236}">
                    <a16:creationId xmlns:a16="http://schemas.microsoft.com/office/drawing/2014/main" id="{83B127B1-082A-4C36-9547-E5F22A550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162" y="4468699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Line 20">
                <a:extLst>
                  <a:ext uri="{FF2B5EF4-FFF2-40B4-BE49-F238E27FC236}">
                    <a16:creationId xmlns:a16="http://schemas.microsoft.com/office/drawing/2014/main" id="{AF33D764-4CBC-4385-B8F8-AA4139C5F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43416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Rectangle 21">
                <a:extLst>
                  <a:ext uri="{FF2B5EF4-FFF2-40B4-BE49-F238E27FC236}">
                    <a16:creationId xmlns:a16="http://schemas.microsoft.com/office/drawing/2014/main" id="{962C9633-4657-4014-B5A3-4290FB9D0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162" y="4240099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Line 22">
                <a:extLst>
                  <a:ext uri="{FF2B5EF4-FFF2-40B4-BE49-F238E27FC236}">
                    <a16:creationId xmlns:a16="http://schemas.microsoft.com/office/drawing/2014/main" id="{640D13DF-0D45-4726-9533-83173AA97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6087" y="411309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Rectangle 23">
                <a:extLst>
                  <a:ext uri="{FF2B5EF4-FFF2-40B4-BE49-F238E27FC236}">
                    <a16:creationId xmlns:a16="http://schemas.microsoft.com/office/drawing/2014/main" id="{8A2CB6A6-0162-4D2B-A0FA-28D896B1A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162" y="4011499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Line 25">
                <a:extLst>
                  <a:ext uri="{FF2B5EF4-FFF2-40B4-BE49-F238E27FC236}">
                    <a16:creationId xmlns:a16="http://schemas.microsoft.com/office/drawing/2014/main" id="{A779204C-E8D0-4AC9-B71E-8F69F374B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4187" y="5941899"/>
                <a:ext cx="27432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Line 26">
                <a:extLst>
                  <a:ext uri="{FF2B5EF4-FFF2-40B4-BE49-F238E27FC236}">
                    <a16:creationId xmlns:a16="http://schemas.microsoft.com/office/drawing/2014/main" id="{4CD71FB8-100F-4F94-9C21-A4404235A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4187" y="5941899"/>
                <a:ext cx="0" cy="381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Rectangle 27">
                <a:extLst>
                  <a:ext uri="{FF2B5EF4-FFF2-40B4-BE49-F238E27FC236}">
                    <a16:creationId xmlns:a16="http://schemas.microsoft.com/office/drawing/2014/main" id="{648B3039-289A-4039-83F1-201543ABA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0687" y="5983174"/>
                <a:ext cx="85725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Line 28">
                <a:extLst>
                  <a:ext uri="{FF2B5EF4-FFF2-40B4-BE49-F238E27FC236}">
                    <a16:creationId xmlns:a16="http://schemas.microsoft.com/office/drawing/2014/main" id="{B16C3110-C4E7-4795-BE4C-75A52C31F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09987" y="5941899"/>
                <a:ext cx="0" cy="381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837D1B5E-808D-4A2E-8DAC-26E47831E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0762" y="5983174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Line 30">
                <a:extLst>
                  <a:ext uri="{FF2B5EF4-FFF2-40B4-BE49-F238E27FC236}">
                    <a16:creationId xmlns:a16="http://schemas.microsoft.com/office/drawing/2014/main" id="{015FEAB7-3B68-48F4-86B6-61CFEF081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5787" y="5941899"/>
                <a:ext cx="0" cy="381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Rectangle 31">
                <a:extLst>
                  <a:ext uri="{FF2B5EF4-FFF2-40B4-BE49-F238E27FC236}">
                    <a16:creationId xmlns:a16="http://schemas.microsoft.com/office/drawing/2014/main" id="{1F17FA54-FB4D-4BCF-A0E8-13178CF4D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6562" y="5983174"/>
                <a:ext cx="255588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Line 32">
                <a:extLst>
                  <a:ext uri="{FF2B5EF4-FFF2-40B4-BE49-F238E27FC236}">
                    <a16:creationId xmlns:a16="http://schemas.microsoft.com/office/drawing/2014/main" id="{FEB6B302-7D28-450D-A286-C7A295E5B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1587" y="5941899"/>
                <a:ext cx="0" cy="381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5746B1C6-E64E-46E0-8D85-CBE455852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9499" y="5983174"/>
                <a:ext cx="339725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Line 34">
                <a:extLst>
                  <a:ext uri="{FF2B5EF4-FFF2-40B4-BE49-F238E27FC236}">
                    <a16:creationId xmlns:a16="http://schemas.microsoft.com/office/drawing/2014/main" id="{FEB5E102-9640-48B3-97E9-ED4D46CA7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67387" y="5941899"/>
                <a:ext cx="0" cy="381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Rectangle 35">
                <a:extLst>
                  <a:ext uri="{FF2B5EF4-FFF2-40B4-BE49-F238E27FC236}">
                    <a16:creationId xmlns:a16="http://schemas.microsoft.com/office/drawing/2014/main" id="{B4F46934-A2D9-4568-9B02-D94592A59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5299" y="5983174"/>
                <a:ext cx="339725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1600</a:t>
                </a:r>
                <a:endParaRPr lang="es-ES" altLang="es-E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Line 36">
                <a:extLst>
                  <a:ext uri="{FF2B5EF4-FFF2-40B4-BE49-F238E27FC236}">
                    <a16:creationId xmlns:a16="http://schemas.microsoft.com/office/drawing/2014/main" id="{4C21A85B-FCD0-4C7B-9F93-0A1DF1D70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3712" y="4113099"/>
                <a:ext cx="273367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Line 37">
                <a:extLst>
                  <a:ext uri="{FF2B5EF4-FFF2-40B4-BE49-F238E27FC236}">
                    <a16:creationId xmlns:a16="http://schemas.microsoft.com/office/drawing/2014/main" id="{7D5C770A-C61C-462D-A038-78DC3962F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67387" y="4113099"/>
                <a:ext cx="0" cy="18288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Line 38">
                <a:extLst>
                  <a:ext uri="{FF2B5EF4-FFF2-40B4-BE49-F238E27FC236}">
                    <a16:creationId xmlns:a16="http://schemas.microsoft.com/office/drawing/2014/main" id="{F10FA38B-4AE1-4740-8BD8-18DA4F732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4187" y="4932249"/>
                <a:ext cx="2743200" cy="4572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CEF1E46B-4F02-44C7-A77C-7CEB3EDC3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187" y="4989399"/>
                <a:ext cx="2695575" cy="590550"/>
              </a:xfrm>
              <a:custGeom>
                <a:avLst/>
                <a:gdLst>
                  <a:gd name="T0" fmla="*/ 0 w 283"/>
                  <a:gd name="T1" fmla="*/ 0 h 62"/>
                  <a:gd name="T2" fmla="*/ 5 w 283"/>
                  <a:gd name="T3" fmla="*/ 1 h 62"/>
                  <a:gd name="T4" fmla="*/ 10 w 283"/>
                  <a:gd name="T5" fmla="*/ 1 h 62"/>
                  <a:gd name="T6" fmla="*/ 14 w 283"/>
                  <a:gd name="T7" fmla="*/ 2 h 62"/>
                  <a:gd name="T8" fmla="*/ 19 w 283"/>
                  <a:gd name="T9" fmla="*/ 2 h 62"/>
                  <a:gd name="T10" fmla="*/ 24 w 283"/>
                  <a:gd name="T11" fmla="*/ 3 h 62"/>
                  <a:gd name="T12" fmla="*/ 29 w 283"/>
                  <a:gd name="T13" fmla="*/ 3 h 62"/>
                  <a:gd name="T14" fmla="*/ 34 w 283"/>
                  <a:gd name="T15" fmla="*/ 4 h 62"/>
                  <a:gd name="T16" fmla="*/ 38 w 283"/>
                  <a:gd name="T17" fmla="*/ 5 h 62"/>
                  <a:gd name="T18" fmla="*/ 43 w 283"/>
                  <a:gd name="T19" fmla="*/ 5 h 62"/>
                  <a:gd name="T20" fmla="*/ 48 w 283"/>
                  <a:gd name="T21" fmla="*/ 6 h 62"/>
                  <a:gd name="T22" fmla="*/ 53 w 283"/>
                  <a:gd name="T23" fmla="*/ 7 h 62"/>
                  <a:gd name="T24" fmla="*/ 58 w 283"/>
                  <a:gd name="T25" fmla="*/ 8 h 62"/>
                  <a:gd name="T26" fmla="*/ 62 w 283"/>
                  <a:gd name="T27" fmla="*/ 9 h 62"/>
                  <a:gd name="T28" fmla="*/ 67 w 283"/>
                  <a:gd name="T29" fmla="*/ 9 h 62"/>
                  <a:gd name="T30" fmla="*/ 72 w 283"/>
                  <a:gd name="T31" fmla="*/ 10 h 62"/>
                  <a:gd name="T32" fmla="*/ 77 w 283"/>
                  <a:gd name="T33" fmla="*/ 11 h 62"/>
                  <a:gd name="T34" fmla="*/ 82 w 283"/>
                  <a:gd name="T35" fmla="*/ 12 h 62"/>
                  <a:gd name="T36" fmla="*/ 86 w 283"/>
                  <a:gd name="T37" fmla="*/ 13 h 62"/>
                  <a:gd name="T38" fmla="*/ 91 w 283"/>
                  <a:gd name="T39" fmla="*/ 15 h 62"/>
                  <a:gd name="T40" fmla="*/ 96 w 283"/>
                  <a:gd name="T41" fmla="*/ 16 h 62"/>
                  <a:gd name="T42" fmla="*/ 101 w 283"/>
                  <a:gd name="T43" fmla="*/ 17 h 62"/>
                  <a:gd name="T44" fmla="*/ 106 w 283"/>
                  <a:gd name="T45" fmla="*/ 18 h 62"/>
                  <a:gd name="T46" fmla="*/ 110 w 283"/>
                  <a:gd name="T47" fmla="*/ 19 h 62"/>
                  <a:gd name="T48" fmla="*/ 115 w 283"/>
                  <a:gd name="T49" fmla="*/ 20 h 62"/>
                  <a:gd name="T50" fmla="*/ 120 w 283"/>
                  <a:gd name="T51" fmla="*/ 21 h 62"/>
                  <a:gd name="T52" fmla="*/ 125 w 283"/>
                  <a:gd name="T53" fmla="*/ 22 h 62"/>
                  <a:gd name="T54" fmla="*/ 130 w 283"/>
                  <a:gd name="T55" fmla="*/ 24 h 62"/>
                  <a:gd name="T56" fmla="*/ 134 w 283"/>
                  <a:gd name="T57" fmla="*/ 25 h 62"/>
                  <a:gd name="T58" fmla="*/ 139 w 283"/>
                  <a:gd name="T59" fmla="*/ 26 h 62"/>
                  <a:gd name="T60" fmla="*/ 144 w 283"/>
                  <a:gd name="T61" fmla="*/ 27 h 62"/>
                  <a:gd name="T62" fmla="*/ 149 w 283"/>
                  <a:gd name="T63" fmla="*/ 28 h 62"/>
                  <a:gd name="T64" fmla="*/ 154 w 283"/>
                  <a:gd name="T65" fmla="*/ 29 h 62"/>
                  <a:gd name="T66" fmla="*/ 158 w 283"/>
                  <a:gd name="T67" fmla="*/ 31 h 62"/>
                  <a:gd name="T68" fmla="*/ 163 w 283"/>
                  <a:gd name="T69" fmla="*/ 32 h 62"/>
                  <a:gd name="T70" fmla="*/ 168 w 283"/>
                  <a:gd name="T71" fmla="*/ 33 h 62"/>
                  <a:gd name="T72" fmla="*/ 173 w 283"/>
                  <a:gd name="T73" fmla="*/ 34 h 62"/>
                  <a:gd name="T74" fmla="*/ 178 w 283"/>
                  <a:gd name="T75" fmla="*/ 35 h 62"/>
                  <a:gd name="T76" fmla="*/ 182 w 283"/>
                  <a:gd name="T77" fmla="*/ 37 h 62"/>
                  <a:gd name="T78" fmla="*/ 187 w 283"/>
                  <a:gd name="T79" fmla="*/ 38 h 62"/>
                  <a:gd name="T80" fmla="*/ 192 w 283"/>
                  <a:gd name="T81" fmla="*/ 39 h 62"/>
                  <a:gd name="T82" fmla="*/ 197 w 283"/>
                  <a:gd name="T83" fmla="*/ 40 h 62"/>
                  <a:gd name="T84" fmla="*/ 202 w 283"/>
                  <a:gd name="T85" fmla="*/ 41 h 62"/>
                  <a:gd name="T86" fmla="*/ 206 w 283"/>
                  <a:gd name="T87" fmla="*/ 43 h 62"/>
                  <a:gd name="T88" fmla="*/ 211 w 283"/>
                  <a:gd name="T89" fmla="*/ 44 h 62"/>
                  <a:gd name="T90" fmla="*/ 216 w 283"/>
                  <a:gd name="T91" fmla="*/ 45 h 62"/>
                  <a:gd name="T92" fmla="*/ 221 w 283"/>
                  <a:gd name="T93" fmla="*/ 46 h 62"/>
                  <a:gd name="T94" fmla="*/ 226 w 283"/>
                  <a:gd name="T95" fmla="*/ 47 h 62"/>
                  <a:gd name="T96" fmla="*/ 230 w 283"/>
                  <a:gd name="T97" fmla="*/ 49 h 62"/>
                  <a:gd name="T98" fmla="*/ 235 w 283"/>
                  <a:gd name="T99" fmla="*/ 50 h 62"/>
                  <a:gd name="T100" fmla="*/ 240 w 283"/>
                  <a:gd name="T101" fmla="*/ 51 h 62"/>
                  <a:gd name="T102" fmla="*/ 245 w 283"/>
                  <a:gd name="T103" fmla="*/ 52 h 62"/>
                  <a:gd name="T104" fmla="*/ 250 w 283"/>
                  <a:gd name="T105" fmla="*/ 53 h 62"/>
                  <a:gd name="T106" fmla="*/ 254 w 283"/>
                  <a:gd name="T107" fmla="*/ 55 h 62"/>
                  <a:gd name="T108" fmla="*/ 259 w 283"/>
                  <a:gd name="T109" fmla="*/ 56 h 62"/>
                  <a:gd name="T110" fmla="*/ 264 w 283"/>
                  <a:gd name="T111" fmla="*/ 57 h 62"/>
                  <a:gd name="T112" fmla="*/ 269 w 283"/>
                  <a:gd name="T113" fmla="*/ 58 h 62"/>
                  <a:gd name="T114" fmla="*/ 274 w 283"/>
                  <a:gd name="T115" fmla="*/ 59 h 62"/>
                  <a:gd name="T116" fmla="*/ 278 w 283"/>
                  <a:gd name="T117" fmla="*/ 61 h 62"/>
                  <a:gd name="T118" fmla="*/ 283 w 283"/>
                  <a:gd name="T11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3" h="62">
                    <a:moveTo>
                      <a:pt x="0" y="0"/>
                    </a:moveTo>
                    <a:lnTo>
                      <a:pt x="5" y="1"/>
                    </a:lnTo>
                    <a:lnTo>
                      <a:pt x="10" y="1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4" y="3"/>
                    </a:lnTo>
                    <a:lnTo>
                      <a:pt x="29" y="3"/>
                    </a:lnTo>
                    <a:lnTo>
                      <a:pt x="34" y="4"/>
                    </a:lnTo>
                    <a:lnTo>
                      <a:pt x="38" y="5"/>
                    </a:lnTo>
                    <a:lnTo>
                      <a:pt x="43" y="5"/>
                    </a:lnTo>
                    <a:lnTo>
                      <a:pt x="48" y="6"/>
                    </a:lnTo>
                    <a:lnTo>
                      <a:pt x="53" y="7"/>
                    </a:lnTo>
                    <a:lnTo>
                      <a:pt x="58" y="8"/>
                    </a:lnTo>
                    <a:lnTo>
                      <a:pt x="62" y="9"/>
                    </a:lnTo>
                    <a:lnTo>
                      <a:pt x="67" y="9"/>
                    </a:lnTo>
                    <a:lnTo>
                      <a:pt x="72" y="10"/>
                    </a:lnTo>
                    <a:lnTo>
                      <a:pt x="77" y="11"/>
                    </a:lnTo>
                    <a:lnTo>
                      <a:pt x="82" y="12"/>
                    </a:lnTo>
                    <a:lnTo>
                      <a:pt x="86" y="13"/>
                    </a:lnTo>
                    <a:lnTo>
                      <a:pt x="91" y="15"/>
                    </a:lnTo>
                    <a:lnTo>
                      <a:pt x="96" y="16"/>
                    </a:lnTo>
                    <a:lnTo>
                      <a:pt x="101" y="17"/>
                    </a:lnTo>
                    <a:lnTo>
                      <a:pt x="106" y="18"/>
                    </a:lnTo>
                    <a:lnTo>
                      <a:pt x="110" y="19"/>
                    </a:lnTo>
                    <a:lnTo>
                      <a:pt x="115" y="20"/>
                    </a:lnTo>
                    <a:lnTo>
                      <a:pt x="120" y="21"/>
                    </a:lnTo>
                    <a:lnTo>
                      <a:pt x="125" y="22"/>
                    </a:lnTo>
                    <a:lnTo>
                      <a:pt x="130" y="24"/>
                    </a:lnTo>
                    <a:lnTo>
                      <a:pt x="134" y="25"/>
                    </a:lnTo>
                    <a:lnTo>
                      <a:pt x="139" y="26"/>
                    </a:lnTo>
                    <a:lnTo>
                      <a:pt x="144" y="27"/>
                    </a:lnTo>
                    <a:lnTo>
                      <a:pt x="149" y="28"/>
                    </a:lnTo>
                    <a:lnTo>
                      <a:pt x="154" y="29"/>
                    </a:lnTo>
                    <a:lnTo>
                      <a:pt x="158" y="31"/>
                    </a:lnTo>
                    <a:lnTo>
                      <a:pt x="163" y="32"/>
                    </a:lnTo>
                    <a:lnTo>
                      <a:pt x="168" y="33"/>
                    </a:lnTo>
                    <a:lnTo>
                      <a:pt x="173" y="34"/>
                    </a:lnTo>
                    <a:lnTo>
                      <a:pt x="178" y="35"/>
                    </a:lnTo>
                    <a:lnTo>
                      <a:pt x="182" y="37"/>
                    </a:lnTo>
                    <a:lnTo>
                      <a:pt x="187" y="38"/>
                    </a:lnTo>
                    <a:lnTo>
                      <a:pt x="192" y="39"/>
                    </a:lnTo>
                    <a:lnTo>
                      <a:pt x="197" y="40"/>
                    </a:lnTo>
                    <a:lnTo>
                      <a:pt x="202" y="41"/>
                    </a:lnTo>
                    <a:lnTo>
                      <a:pt x="206" y="43"/>
                    </a:lnTo>
                    <a:lnTo>
                      <a:pt x="211" y="44"/>
                    </a:lnTo>
                    <a:lnTo>
                      <a:pt x="216" y="45"/>
                    </a:lnTo>
                    <a:lnTo>
                      <a:pt x="221" y="46"/>
                    </a:lnTo>
                    <a:lnTo>
                      <a:pt x="226" y="47"/>
                    </a:lnTo>
                    <a:lnTo>
                      <a:pt x="230" y="49"/>
                    </a:lnTo>
                    <a:lnTo>
                      <a:pt x="235" y="50"/>
                    </a:lnTo>
                    <a:lnTo>
                      <a:pt x="240" y="51"/>
                    </a:lnTo>
                    <a:lnTo>
                      <a:pt x="245" y="52"/>
                    </a:lnTo>
                    <a:lnTo>
                      <a:pt x="250" y="53"/>
                    </a:lnTo>
                    <a:lnTo>
                      <a:pt x="254" y="55"/>
                    </a:lnTo>
                    <a:lnTo>
                      <a:pt x="259" y="56"/>
                    </a:lnTo>
                    <a:lnTo>
                      <a:pt x="264" y="57"/>
                    </a:lnTo>
                    <a:lnTo>
                      <a:pt x="269" y="58"/>
                    </a:lnTo>
                    <a:lnTo>
                      <a:pt x="274" y="59"/>
                    </a:lnTo>
                    <a:lnTo>
                      <a:pt x="278" y="61"/>
                    </a:lnTo>
                    <a:lnTo>
                      <a:pt x="283" y="62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D6C011D9-0F53-4E90-931A-38137F5A9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187" y="4989399"/>
                <a:ext cx="2695575" cy="590550"/>
              </a:xfrm>
              <a:custGeom>
                <a:avLst/>
                <a:gdLst>
                  <a:gd name="T0" fmla="*/ 0 w 283"/>
                  <a:gd name="T1" fmla="*/ 0 h 62"/>
                  <a:gd name="T2" fmla="*/ 5 w 283"/>
                  <a:gd name="T3" fmla="*/ 1 h 62"/>
                  <a:gd name="T4" fmla="*/ 10 w 283"/>
                  <a:gd name="T5" fmla="*/ 1 h 62"/>
                  <a:gd name="T6" fmla="*/ 14 w 283"/>
                  <a:gd name="T7" fmla="*/ 2 h 62"/>
                  <a:gd name="T8" fmla="*/ 19 w 283"/>
                  <a:gd name="T9" fmla="*/ 2 h 62"/>
                  <a:gd name="T10" fmla="*/ 24 w 283"/>
                  <a:gd name="T11" fmla="*/ 3 h 62"/>
                  <a:gd name="T12" fmla="*/ 29 w 283"/>
                  <a:gd name="T13" fmla="*/ 3 h 62"/>
                  <a:gd name="T14" fmla="*/ 34 w 283"/>
                  <a:gd name="T15" fmla="*/ 4 h 62"/>
                  <a:gd name="T16" fmla="*/ 38 w 283"/>
                  <a:gd name="T17" fmla="*/ 5 h 62"/>
                  <a:gd name="T18" fmla="*/ 43 w 283"/>
                  <a:gd name="T19" fmla="*/ 5 h 62"/>
                  <a:gd name="T20" fmla="*/ 48 w 283"/>
                  <a:gd name="T21" fmla="*/ 6 h 62"/>
                  <a:gd name="T22" fmla="*/ 53 w 283"/>
                  <a:gd name="T23" fmla="*/ 7 h 62"/>
                  <a:gd name="T24" fmla="*/ 58 w 283"/>
                  <a:gd name="T25" fmla="*/ 8 h 62"/>
                  <a:gd name="T26" fmla="*/ 62 w 283"/>
                  <a:gd name="T27" fmla="*/ 9 h 62"/>
                  <a:gd name="T28" fmla="*/ 67 w 283"/>
                  <a:gd name="T29" fmla="*/ 9 h 62"/>
                  <a:gd name="T30" fmla="*/ 72 w 283"/>
                  <a:gd name="T31" fmla="*/ 10 h 62"/>
                  <a:gd name="T32" fmla="*/ 77 w 283"/>
                  <a:gd name="T33" fmla="*/ 11 h 62"/>
                  <a:gd name="T34" fmla="*/ 82 w 283"/>
                  <a:gd name="T35" fmla="*/ 12 h 62"/>
                  <a:gd name="T36" fmla="*/ 86 w 283"/>
                  <a:gd name="T37" fmla="*/ 13 h 62"/>
                  <a:gd name="T38" fmla="*/ 91 w 283"/>
                  <a:gd name="T39" fmla="*/ 15 h 62"/>
                  <a:gd name="T40" fmla="*/ 96 w 283"/>
                  <a:gd name="T41" fmla="*/ 16 h 62"/>
                  <a:gd name="T42" fmla="*/ 101 w 283"/>
                  <a:gd name="T43" fmla="*/ 17 h 62"/>
                  <a:gd name="T44" fmla="*/ 106 w 283"/>
                  <a:gd name="T45" fmla="*/ 18 h 62"/>
                  <a:gd name="T46" fmla="*/ 110 w 283"/>
                  <a:gd name="T47" fmla="*/ 19 h 62"/>
                  <a:gd name="T48" fmla="*/ 115 w 283"/>
                  <a:gd name="T49" fmla="*/ 20 h 62"/>
                  <a:gd name="T50" fmla="*/ 120 w 283"/>
                  <a:gd name="T51" fmla="*/ 21 h 62"/>
                  <a:gd name="T52" fmla="*/ 125 w 283"/>
                  <a:gd name="T53" fmla="*/ 22 h 62"/>
                  <a:gd name="T54" fmla="*/ 130 w 283"/>
                  <a:gd name="T55" fmla="*/ 24 h 62"/>
                  <a:gd name="T56" fmla="*/ 134 w 283"/>
                  <a:gd name="T57" fmla="*/ 25 h 62"/>
                  <a:gd name="T58" fmla="*/ 139 w 283"/>
                  <a:gd name="T59" fmla="*/ 26 h 62"/>
                  <a:gd name="T60" fmla="*/ 144 w 283"/>
                  <a:gd name="T61" fmla="*/ 27 h 62"/>
                  <a:gd name="T62" fmla="*/ 149 w 283"/>
                  <a:gd name="T63" fmla="*/ 28 h 62"/>
                  <a:gd name="T64" fmla="*/ 154 w 283"/>
                  <a:gd name="T65" fmla="*/ 29 h 62"/>
                  <a:gd name="T66" fmla="*/ 158 w 283"/>
                  <a:gd name="T67" fmla="*/ 31 h 62"/>
                  <a:gd name="T68" fmla="*/ 163 w 283"/>
                  <a:gd name="T69" fmla="*/ 32 h 62"/>
                  <a:gd name="T70" fmla="*/ 168 w 283"/>
                  <a:gd name="T71" fmla="*/ 33 h 62"/>
                  <a:gd name="T72" fmla="*/ 173 w 283"/>
                  <a:gd name="T73" fmla="*/ 34 h 62"/>
                  <a:gd name="T74" fmla="*/ 178 w 283"/>
                  <a:gd name="T75" fmla="*/ 35 h 62"/>
                  <a:gd name="T76" fmla="*/ 182 w 283"/>
                  <a:gd name="T77" fmla="*/ 37 h 62"/>
                  <a:gd name="T78" fmla="*/ 187 w 283"/>
                  <a:gd name="T79" fmla="*/ 38 h 62"/>
                  <a:gd name="T80" fmla="*/ 192 w 283"/>
                  <a:gd name="T81" fmla="*/ 39 h 62"/>
                  <a:gd name="T82" fmla="*/ 197 w 283"/>
                  <a:gd name="T83" fmla="*/ 40 h 62"/>
                  <a:gd name="T84" fmla="*/ 202 w 283"/>
                  <a:gd name="T85" fmla="*/ 41 h 62"/>
                  <a:gd name="T86" fmla="*/ 206 w 283"/>
                  <a:gd name="T87" fmla="*/ 43 h 62"/>
                  <a:gd name="T88" fmla="*/ 211 w 283"/>
                  <a:gd name="T89" fmla="*/ 44 h 62"/>
                  <a:gd name="T90" fmla="*/ 216 w 283"/>
                  <a:gd name="T91" fmla="*/ 45 h 62"/>
                  <a:gd name="T92" fmla="*/ 221 w 283"/>
                  <a:gd name="T93" fmla="*/ 46 h 62"/>
                  <a:gd name="T94" fmla="*/ 226 w 283"/>
                  <a:gd name="T95" fmla="*/ 47 h 62"/>
                  <a:gd name="T96" fmla="*/ 230 w 283"/>
                  <a:gd name="T97" fmla="*/ 49 h 62"/>
                  <a:gd name="T98" fmla="*/ 235 w 283"/>
                  <a:gd name="T99" fmla="*/ 50 h 62"/>
                  <a:gd name="T100" fmla="*/ 240 w 283"/>
                  <a:gd name="T101" fmla="*/ 51 h 62"/>
                  <a:gd name="T102" fmla="*/ 245 w 283"/>
                  <a:gd name="T103" fmla="*/ 52 h 62"/>
                  <a:gd name="T104" fmla="*/ 250 w 283"/>
                  <a:gd name="T105" fmla="*/ 53 h 62"/>
                  <a:gd name="T106" fmla="*/ 254 w 283"/>
                  <a:gd name="T107" fmla="*/ 55 h 62"/>
                  <a:gd name="T108" fmla="*/ 259 w 283"/>
                  <a:gd name="T109" fmla="*/ 56 h 62"/>
                  <a:gd name="T110" fmla="*/ 264 w 283"/>
                  <a:gd name="T111" fmla="*/ 57 h 62"/>
                  <a:gd name="T112" fmla="*/ 269 w 283"/>
                  <a:gd name="T113" fmla="*/ 58 h 62"/>
                  <a:gd name="T114" fmla="*/ 274 w 283"/>
                  <a:gd name="T115" fmla="*/ 59 h 62"/>
                  <a:gd name="T116" fmla="*/ 278 w 283"/>
                  <a:gd name="T117" fmla="*/ 61 h 62"/>
                  <a:gd name="T118" fmla="*/ 283 w 283"/>
                  <a:gd name="T11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3" h="62">
                    <a:moveTo>
                      <a:pt x="0" y="0"/>
                    </a:moveTo>
                    <a:lnTo>
                      <a:pt x="5" y="1"/>
                    </a:lnTo>
                    <a:lnTo>
                      <a:pt x="10" y="1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4" y="3"/>
                    </a:lnTo>
                    <a:lnTo>
                      <a:pt x="29" y="3"/>
                    </a:lnTo>
                    <a:lnTo>
                      <a:pt x="34" y="4"/>
                    </a:lnTo>
                    <a:lnTo>
                      <a:pt x="38" y="5"/>
                    </a:lnTo>
                    <a:lnTo>
                      <a:pt x="43" y="5"/>
                    </a:lnTo>
                    <a:lnTo>
                      <a:pt x="48" y="6"/>
                    </a:lnTo>
                    <a:lnTo>
                      <a:pt x="53" y="7"/>
                    </a:lnTo>
                    <a:lnTo>
                      <a:pt x="58" y="8"/>
                    </a:lnTo>
                    <a:lnTo>
                      <a:pt x="62" y="9"/>
                    </a:lnTo>
                    <a:lnTo>
                      <a:pt x="67" y="9"/>
                    </a:lnTo>
                    <a:lnTo>
                      <a:pt x="72" y="10"/>
                    </a:lnTo>
                    <a:lnTo>
                      <a:pt x="77" y="11"/>
                    </a:lnTo>
                    <a:lnTo>
                      <a:pt x="82" y="12"/>
                    </a:lnTo>
                    <a:lnTo>
                      <a:pt x="86" y="13"/>
                    </a:lnTo>
                    <a:lnTo>
                      <a:pt x="91" y="15"/>
                    </a:lnTo>
                    <a:lnTo>
                      <a:pt x="96" y="16"/>
                    </a:lnTo>
                    <a:lnTo>
                      <a:pt x="101" y="17"/>
                    </a:lnTo>
                    <a:lnTo>
                      <a:pt x="106" y="18"/>
                    </a:lnTo>
                    <a:lnTo>
                      <a:pt x="110" y="19"/>
                    </a:lnTo>
                    <a:lnTo>
                      <a:pt x="115" y="20"/>
                    </a:lnTo>
                    <a:lnTo>
                      <a:pt x="120" y="21"/>
                    </a:lnTo>
                    <a:lnTo>
                      <a:pt x="125" y="22"/>
                    </a:lnTo>
                    <a:lnTo>
                      <a:pt x="130" y="24"/>
                    </a:lnTo>
                    <a:lnTo>
                      <a:pt x="134" y="25"/>
                    </a:lnTo>
                    <a:lnTo>
                      <a:pt x="139" y="26"/>
                    </a:lnTo>
                    <a:lnTo>
                      <a:pt x="144" y="27"/>
                    </a:lnTo>
                    <a:lnTo>
                      <a:pt x="149" y="28"/>
                    </a:lnTo>
                    <a:lnTo>
                      <a:pt x="154" y="29"/>
                    </a:lnTo>
                    <a:lnTo>
                      <a:pt x="158" y="31"/>
                    </a:lnTo>
                    <a:lnTo>
                      <a:pt x="163" y="32"/>
                    </a:lnTo>
                    <a:lnTo>
                      <a:pt x="168" y="33"/>
                    </a:lnTo>
                    <a:lnTo>
                      <a:pt x="173" y="34"/>
                    </a:lnTo>
                    <a:lnTo>
                      <a:pt x="178" y="35"/>
                    </a:lnTo>
                    <a:lnTo>
                      <a:pt x="182" y="37"/>
                    </a:lnTo>
                    <a:lnTo>
                      <a:pt x="187" y="38"/>
                    </a:lnTo>
                    <a:lnTo>
                      <a:pt x="192" y="39"/>
                    </a:lnTo>
                    <a:lnTo>
                      <a:pt x="197" y="40"/>
                    </a:lnTo>
                    <a:lnTo>
                      <a:pt x="202" y="41"/>
                    </a:lnTo>
                    <a:lnTo>
                      <a:pt x="206" y="43"/>
                    </a:lnTo>
                    <a:lnTo>
                      <a:pt x="211" y="44"/>
                    </a:lnTo>
                    <a:lnTo>
                      <a:pt x="216" y="45"/>
                    </a:lnTo>
                    <a:lnTo>
                      <a:pt x="221" y="46"/>
                    </a:lnTo>
                    <a:lnTo>
                      <a:pt x="226" y="47"/>
                    </a:lnTo>
                    <a:lnTo>
                      <a:pt x="230" y="49"/>
                    </a:lnTo>
                    <a:lnTo>
                      <a:pt x="235" y="50"/>
                    </a:lnTo>
                    <a:lnTo>
                      <a:pt x="240" y="51"/>
                    </a:lnTo>
                    <a:lnTo>
                      <a:pt x="245" y="52"/>
                    </a:lnTo>
                    <a:lnTo>
                      <a:pt x="250" y="53"/>
                    </a:lnTo>
                    <a:lnTo>
                      <a:pt x="254" y="55"/>
                    </a:lnTo>
                    <a:lnTo>
                      <a:pt x="259" y="56"/>
                    </a:lnTo>
                    <a:lnTo>
                      <a:pt x="264" y="57"/>
                    </a:lnTo>
                    <a:lnTo>
                      <a:pt x="269" y="58"/>
                    </a:lnTo>
                    <a:lnTo>
                      <a:pt x="274" y="59"/>
                    </a:lnTo>
                    <a:lnTo>
                      <a:pt x="278" y="61"/>
                    </a:lnTo>
                    <a:lnTo>
                      <a:pt x="283" y="62"/>
                    </a:lnTo>
                  </a:path>
                </a:pathLst>
              </a:custGeom>
              <a:noFill/>
              <a:ln w="28575" cmpd="sng">
                <a:solidFill>
                  <a:schemeClr val="bg1">
                    <a:lumMod val="65000"/>
                  </a:schemeClr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4920D647-BCC7-444E-B3D2-92B50CE79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187" y="4884624"/>
                <a:ext cx="2695575" cy="295275"/>
              </a:xfrm>
              <a:custGeom>
                <a:avLst/>
                <a:gdLst>
                  <a:gd name="T0" fmla="*/ 0 w 283"/>
                  <a:gd name="T1" fmla="*/ 0 h 31"/>
                  <a:gd name="T2" fmla="*/ 5 w 283"/>
                  <a:gd name="T3" fmla="*/ 1 h 31"/>
                  <a:gd name="T4" fmla="*/ 10 w 283"/>
                  <a:gd name="T5" fmla="*/ 2 h 31"/>
                  <a:gd name="T6" fmla="*/ 14 w 283"/>
                  <a:gd name="T7" fmla="*/ 3 h 31"/>
                  <a:gd name="T8" fmla="*/ 19 w 283"/>
                  <a:gd name="T9" fmla="*/ 4 h 31"/>
                  <a:gd name="T10" fmla="*/ 24 w 283"/>
                  <a:gd name="T11" fmla="*/ 5 h 31"/>
                  <a:gd name="T12" fmla="*/ 29 w 283"/>
                  <a:gd name="T13" fmla="*/ 6 h 31"/>
                  <a:gd name="T14" fmla="*/ 34 w 283"/>
                  <a:gd name="T15" fmla="*/ 7 h 31"/>
                  <a:gd name="T16" fmla="*/ 38 w 283"/>
                  <a:gd name="T17" fmla="*/ 8 h 31"/>
                  <a:gd name="T18" fmla="*/ 43 w 283"/>
                  <a:gd name="T19" fmla="*/ 9 h 31"/>
                  <a:gd name="T20" fmla="*/ 48 w 283"/>
                  <a:gd name="T21" fmla="*/ 10 h 31"/>
                  <a:gd name="T22" fmla="*/ 53 w 283"/>
                  <a:gd name="T23" fmla="*/ 10 h 31"/>
                  <a:gd name="T24" fmla="*/ 58 w 283"/>
                  <a:gd name="T25" fmla="*/ 11 h 31"/>
                  <a:gd name="T26" fmla="*/ 62 w 283"/>
                  <a:gd name="T27" fmla="*/ 12 h 31"/>
                  <a:gd name="T28" fmla="*/ 67 w 283"/>
                  <a:gd name="T29" fmla="*/ 12 h 31"/>
                  <a:gd name="T30" fmla="*/ 72 w 283"/>
                  <a:gd name="T31" fmla="*/ 13 h 31"/>
                  <a:gd name="T32" fmla="*/ 77 w 283"/>
                  <a:gd name="T33" fmla="*/ 14 h 31"/>
                  <a:gd name="T34" fmla="*/ 82 w 283"/>
                  <a:gd name="T35" fmla="*/ 14 h 31"/>
                  <a:gd name="T36" fmla="*/ 86 w 283"/>
                  <a:gd name="T37" fmla="*/ 15 h 31"/>
                  <a:gd name="T38" fmla="*/ 91 w 283"/>
                  <a:gd name="T39" fmla="*/ 15 h 31"/>
                  <a:gd name="T40" fmla="*/ 96 w 283"/>
                  <a:gd name="T41" fmla="*/ 16 h 31"/>
                  <a:gd name="T42" fmla="*/ 101 w 283"/>
                  <a:gd name="T43" fmla="*/ 16 h 31"/>
                  <a:gd name="T44" fmla="*/ 106 w 283"/>
                  <a:gd name="T45" fmla="*/ 17 h 31"/>
                  <a:gd name="T46" fmla="*/ 110 w 283"/>
                  <a:gd name="T47" fmla="*/ 17 h 31"/>
                  <a:gd name="T48" fmla="*/ 115 w 283"/>
                  <a:gd name="T49" fmla="*/ 18 h 31"/>
                  <a:gd name="T50" fmla="*/ 120 w 283"/>
                  <a:gd name="T51" fmla="*/ 18 h 31"/>
                  <a:gd name="T52" fmla="*/ 125 w 283"/>
                  <a:gd name="T53" fmla="*/ 18 h 31"/>
                  <a:gd name="T54" fmla="*/ 130 w 283"/>
                  <a:gd name="T55" fmla="*/ 19 h 31"/>
                  <a:gd name="T56" fmla="*/ 134 w 283"/>
                  <a:gd name="T57" fmla="*/ 19 h 31"/>
                  <a:gd name="T58" fmla="*/ 139 w 283"/>
                  <a:gd name="T59" fmla="*/ 20 h 31"/>
                  <a:gd name="T60" fmla="*/ 144 w 283"/>
                  <a:gd name="T61" fmla="*/ 20 h 31"/>
                  <a:gd name="T62" fmla="*/ 149 w 283"/>
                  <a:gd name="T63" fmla="*/ 20 h 31"/>
                  <a:gd name="T64" fmla="*/ 154 w 283"/>
                  <a:gd name="T65" fmla="*/ 21 h 31"/>
                  <a:gd name="T66" fmla="*/ 158 w 283"/>
                  <a:gd name="T67" fmla="*/ 21 h 31"/>
                  <a:gd name="T68" fmla="*/ 163 w 283"/>
                  <a:gd name="T69" fmla="*/ 22 h 31"/>
                  <a:gd name="T70" fmla="*/ 168 w 283"/>
                  <a:gd name="T71" fmla="*/ 22 h 31"/>
                  <a:gd name="T72" fmla="*/ 173 w 283"/>
                  <a:gd name="T73" fmla="*/ 22 h 31"/>
                  <a:gd name="T74" fmla="*/ 178 w 283"/>
                  <a:gd name="T75" fmla="*/ 23 h 31"/>
                  <a:gd name="T76" fmla="*/ 182 w 283"/>
                  <a:gd name="T77" fmla="*/ 23 h 31"/>
                  <a:gd name="T78" fmla="*/ 187 w 283"/>
                  <a:gd name="T79" fmla="*/ 24 h 31"/>
                  <a:gd name="T80" fmla="*/ 192 w 283"/>
                  <a:gd name="T81" fmla="*/ 24 h 31"/>
                  <a:gd name="T82" fmla="*/ 197 w 283"/>
                  <a:gd name="T83" fmla="*/ 24 h 31"/>
                  <a:gd name="T84" fmla="*/ 202 w 283"/>
                  <a:gd name="T85" fmla="*/ 25 h 31"/>
                  <a:gd name="T86" fmla="*/ 206 w 283"/>
                  <a:gd name="T87" fmla="*/ 25 h 31"/>
                  <a:gd name="T88" fmla="*/ 211 w 283"/>
                  <a:gd name="T89" fmla="*/ 25 h 31"/>
                  <a:gd name="T90" fmla="*/ 216 w 283"/>
                  <a:gd name="T91" fmla="*/ 26 h 31"/>
                  <a:gd name="T92" fmla="*/ 221 w 283"/>
                  <a:gd name="T93" fmla="*/ 26 h 31"/>
                  <a:gd name="T94" fmla="*/ 226 w 283"/>
                  <a:gd name="T95" fmla="*/ 27 h 31"/>
                  <a:gd name="T96" fmla="*/ 230 w 283"/>
                  <a:gd name="T97" fmla="*/ 27 h 31"/>
                  <a:gd name="T98" fmla="*/ 235 w 283"/>
                  <a:gd name="T99" fmla="*/ 27 h 31"/>
                  <a:gd name="T100" fmla="*/ 240 w 283"/>
                  <a:gd name="T101" fmla="*/ 28 h 31"/>
                  <a:gd name="T102" fmla="*/ 245 w 283"/>
                  <a:gd name="T103" fmla="*/ 28 h 31"/>
                  <a:gd name="T104" fmla="*/ 250 w 283"/>
                  <a:gd name="T105" fmla="*/ 28 h 31"/>
                  <a:gd name="T106" fmla="*/ 254 w 283"/>
                  <a:gd name="T107" fmla="*/ 29 h 31"/>
                  <a:gd name="T108" fmla="*/ 259 w 283"/>
                  <a:gd name="T109" fmla="*/ 29 h 31"/>
                  <a:gd name="T110" fmla="*/ 264 w 283"/>
                  <a:gd name="T111" fmla="*/ 30 h 31"/>
                  <a:gd name="T112" fmla="*/ 269 w 283"/>
                  <a:gd name="T113" fmla="*/ 30 h 31"/>
                  <a:gd name="T114" fmla="*/ 274 w 283"/>
                  <a:gd name="T115" fmla="*/ 30 h 31"/>
                  <a:gd name="T116" fmla="*/ 278 w 283"/>
                  <a:gd name="T117" fmla="*/ 31 h 31"/>
                  <a:gd name="T118" fmla="*/ 283 w 283"/>
                  <a:gd name="T1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3" h="31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  <a:lnTo>
                      <a:pt x="14" y="3"/>
                    </a:lnTo>
                    <a:lnTo>
                      <a:pt x="19" y="4"/>
                    </a:lnTo>
                    <a:lnTo>
                      <a:pt x="24" y="5"/>
                    </a:lnTo>
                    <a:lnTo>
                      <a:pt x="29" y="6"/>
                    </a:lnTo>
                    <a:lnTo>
                      <a:pt x="34" y="7"/>
                    </a:lnTo>
                    <a:lnTo>
                      <a:pt x="38" y="8"/>
                    </a:lnTo>
                    <a:lnTo>
                      <a:pt x="43" y="9"/>
                    </a:lnTo>
                    <a:lnTo>
                      <a:pt x="48" y="10"/>
                    </a:lnTo>
                    <a:lnTo>
                      <a:pt x="53" y="10"/>
                    </a:lnTo>
                    <a:lnTo>
                      <a:pt x="58" y="11"/>
                    </a:lnTo>
                    <a:lnTo>
                      <a:pt x="62" y="12"/>
                    </a:lnTo>
                    <a:lnTo>
                      <a:pt x="67" y="12"/>
                    </a:lnTo>
                    <a:lnTo>
                      <a:pt x="72" y="13"/>
                    </a:lnTo>
                    <a:lnTo>
                      <a:pt x="77" y="14"/>
                    </a:lnTo>
                    <a:lnTo>
                      <a:pt x="82" y="14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96" y="16"/>
                    </a:lnTo>
                    <a:lnTo>
                      <a:pt x="101" y="16"/>
                    </a:lnTo>
                    <a:lnTo>
                      <a:pt x="106" y="17"/>
                    </a:lnTo>
                    <a:lnTo>
                      <a:pt x="110" y="17"/>
                    </a:lnTo>
                    <a:lnTo>
                      <a:pt x="115" y="18"/>
                    </a:lnTo>
                    <a:lnTo>
                      <a:pt x="120" y="18"/>
                    </a:lnTo>
                    <a:lnTo>
                      <a:pt x="125" y="18"/>
                    </a:lnTo>
                    <a:lnTo>
                      <a:pt x="130" y="19"/>
                    </a:lnTo>
                    <a:lnTo>
                      <a:pt x="134" y="19"/>
                    </a:lnTo>
                    <a:lnTo>
                      <a:pt x="139" y="20"/>
                    </a:lnTo>
                    <a:lnTo>
                      <a:pt x="144" y="20"/>
                    </a:lnTo>
                    <a:lnTo>
                      <a:pt x="149" y="20"/>
                    </a:lnTo>
                    <a:lnTo>
                      <a:pt x="154" y="21"/>
                    </a:lnTo>
                    <a:lnTo>
                      <a:pt x="158" y="21"/>
                    </a:lnTo>
                    <a:lnTo>
                      <a:pt x="163" y="22"/>
                    </a:lnTo>
                    <a:lnTo>
                      <a:pt x="168" y="22"/>
                    </a:lnTo>
                    <a:lnTo>
                      <a:pt x="173" y="22"/>
                    </a:lnTo>
                    <a:lnTo>
                      <a:pt x="178" y="23"/>
                    </a:lnTo>
                    <a:lnTo>
                      <a:pt x="182" y="23"/>
                    </a:lnTo>
                    <a:lnTo>
                      <a:pt x="187" y="24"/>
                    </a:lnTo>
                    <a:lnTo>
                      <a:pt x="192" y="24"/>
                    </a:lnTo>
                    <a:lnTo>
                      <a:pt x="197" y="24"/>
                    </a:lnTo>
                    <a:lnTo>
                      <a:pt x="202" y="25"/>
                    </a:lnTo>
                    <a:lnTo>
                      <a:pt x="206" y="25"/>
                    </a:lnTo>
                    <a:lnTo>
                      <a:pt x="211" y="25"/>
                    </a:lnTo>
                    <a:lnTo>
                      <a:pt x="216" y="26"/>
                    </a:lnTo>
                    <a:lnTo>
                      <a:pt x="221" y="26"/>
                    </a:lnTo>
                    <a:lnTo>
                      <a:pt x="226" y="27"/>
                    </a:lnTo>
                    <a:lnTo>
                      <a:pt x="230" y="27"/>
                    </a:lnTo>
                    <a:lnTo>
                      <a:pt x="235" y="27"/>
                    </a:lnTo>
                    <a:lnTo>
                      <a:pt x="240" y="28"/>
                    </a:lnTo>
                    <a:lnTo>
                      <a:pt x="245" y="28"/>
                    </a:lnTo>
                    <a:lnTo>
                      <a:pt x="250" y="28"/>
                    </a:lnTo>
                    <a:lnTo>
                      <a:pt x="254" y="29"/>
                    </a:lnTo>
                    <a:lnTo>
                      <a:pt x="259" y="29"/>
                    </a:lnTo>
                    <a:lnTo>
                      <a:pt x="264" y="30"/>
                    </a:lnTo>
                    <a:lnTo>
                      <a:pt x="269" y="30"/>
                    </a:lnTo>
                    <a:lnTo>
                      <a:pt x="274" y="30"/>
                    </a:lnTo>
                    <a:lnTo>
                      <a:pt x="278" y="31"/>
                    </a:lnTo>
                    <a:lnTo>
                      <a:pt x="283" y="31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189137E6-BB58-4196-B104-47221A61C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187" y="4884624"/>
                <a:ext cx="2695575" cy="295275"/>
              </a:xfrm>
              <a:custGeom>
                <a:avLst/>
                <a:gdLst>
                  <a:gd name="T0" fmla="*/ 0 w 283"/>
                  <a:gd name="T1" fmla="*/ 0 h 31"/>
                  <a:gd name="T2" fmla="*/ 5 w 283"/>
                  <a:gd name="T3" fmla="*/ 1 h 31"/>
                  <a:gd name="T4" fmla="*/ 10 w 283"/>
                  <a:gd name="T5" fmla="*/ 2 h 31"/>
                  <a:gd name="T6" fmla="*/ 14 w 283"/>
                  <a:gd name="T7" fmla="*/ 3 h 31"/>
                  <a:gd name="T8" fmla="*/ 19 w 283"/>
                  <a:gd name="T9" fmla="*/ 4 h 31"/>
                  <a:gd name="T10" fmla="*/ 24 w 283"/>
                  <a:gd name="T11" fmla="*/ 5 h 31"/>
                  <a:gd name="T12" fmla="*/ 29 w 283"/>
                  <a:gd name="T13" fmla="*/ 6 h 31"/>
                  <a:gd name="T14" fmla="*/ 34 w 283"/>
                  <a:gd name="T15" fmla="*/ 7 h 31"/>
                  <a:gd name="T16" fmla="*/ 38 w 283"/>
                  <a:gd name="T17" fmla="*/ 8 h 31"/>
                  <a:gd name="T18" fmla="*/ 43 w 283"/>
                  <a:gd name="T19" fmla="*/ 9 h 31"/>
                  <a:gd name="T20" fmla="*/ 48 w 283"/>
                  <a:gd name="T21" fmla="*/ 10 h 31"/>
                  <a:gd name="T22" fmla="*/ 53 w 283"/>
                  <a:gd name="T23" fmla="*/ 10 h 31"/>
                  <a:gd name="T24" fmla="*/ 58 w 283"/>
                  <a:gd name="T25" fmla="*/ 11 h 31"/>
                  <a:gd name="T26" fmla="*/ 62 w 283"/>
                  <a:gd name="T27" fmla="*/ 12 h 31"/>
                  <a:gd name="T28" fmla="*/ 67 w 283"/>
                  <a:gd name="T29" fmla="*/ 12 h 31"/>
                  <a:gd name="T30" fmla="*/ 72 w 283"/>
                  <a:gd name="T31" fmla="*/ 13 h 31"/>
                  <a:gd name="T32" fmla="*/ 77 w 283"/>
                  <a:gd name="T33" fmla="*/ 14 h 31"/>
                  <a:gd name="T34" fmla="*/ 82 w 283"/>
                  <a:gd name="T35" fmla="*/ 14 h 31"/>
                  <a:gd name="T36" fmla="*/ 86 w 283"/>
                  <a:gd name="T37" fmla="*/ 15 h 31"/>
                  <a:gd name="T38" fmla="*/ 91 w 283"/>
                  <a:gd name="T39" fmla="*/ 15 h 31"/>
                  <a:gd name="T40" fmla="*/ 96 w 283"/>
                  <a:gd name="T41" fmla="*/ 16 h 31"/>
                  <a:gd name="T42" fmla="*/ 101 w 283"/>
                  <a:gd name="T43" fmla="*/ 16 h 31"/>
                  <a:gd name="T44" fmla="*/ 106 w 283"/>
                  <a:gd name="T45" fmla="*/ 17 h 31"/>
                  <a:gd name="T46" fmla="*/ 110 w 283"/>
                  <a:gd name="T47" fmla="*/ 17 h 31"/>
                  <a:gd name="T48" fmla="*/ 115 w 283"/>
                  <a:gd name="T49" fmla="*/ 18 h 31"/>
                  <a:gd name="T50" fmla="*/ 120 w 283"/>
                  <a:gd name="T51" fmla="*/ 18 h 31"/>
                  <a:gd name="T52" fmla="*/ 125 w 283"/>
                  <a:gd name="T53" fmla="*/ 18 h 31"/>
                  <a:gd name="T54" fmla="*/ 130 w 283"/>
                  <a:gd name="T55" fmla="*/ 19 h 31"/>
                  <a:gd name="T56" fmla="*/ 134 w 283"/>
                  <a:gd name="T57" fmla="*/ 19 h 31"/>
                  <a:gd name="T58" fmla="*/ 139 w 283"/>
                  <a:gd name="T59" fmla="*/ 20 h 31"/>
                  <a:gd name="T60" fmla="*/ 144 w 283"/>
                  <a:gd name="T61" fmla="*/ 20 h 31"/>
                  <a:gd name="T62" fmla="*/ 149 w 283"/>
                  <a:gd name="T63" fmla="*/ 20 h 31"/>
                  <a:gd name="T64" fmla="*/ 154 w 283"/>
                  <a:gd name="T65" fmla="*/ 21 h 31"/>
                  <a:gd name="T66" fmla="*/ 158 w 283"/>
                  <a:gd name="T67" fmla="*/ 21 h 31"/>
                  <a:gd name="T68" fmla="*/ 163 w 283"/>
                  <a:gd name="T69" fmla="*/ 22 h 31"/>
                  <a:gd name="T70" fmla="*/ 168 w 283"/>
                  <a:gd name="T71" fmla="*/ 22 h 31"/>
                  <a:gd name="T72" fmla="*/ 173 w 283"/>
                  <a:gd name="T73" fmla="*/ 22 h 31"/>
                  <a:gd name="T74" fmla="*/ 178 w 283"/>
                  <a:gd name="T75" fmla="*/ 23 h 31"/>
                  <a:gd name="T76" fmla="*/ 182 w 283"/>
                  <a:gd name="T77" fmla="*/ 23 h 31"/>
                  <a:gd name="T78" fmla="*/ 187 w 283"/>
                  <a:gd name="T79" fmla="*/ 24 h 31"/>
                  <a:gd name="T80" fmla="*/ 192 w 283"/>
                  <a:gd name="T81" fmla="*/ 24 h 31"/>
                  <a:gd name="T82" fmla="*/ 197 w 283"/>
                  <a:gd name="T83" fmla="*/ 24 h 31"/>
                  <a:gd name="T84" fmla="*/ 202 w 283"/>
                  <a:gd name="T85" fmla="*/ 25 h 31"/>
                  <a:gd name="T86" fmla="*/ 206 w 283"/>
                  <a:gd name="T87" fmla="*/ 25 h 31"/>
                  <a:gd name="T88" fmla="*/ 211 w 283"/>
                  <a:gd name="T89" fmla="*/ 25 h 31"/>
                  <a:gd name="T90" fmla="*/ 216 w 283"/>
                  <a:gd name="T91" fmla="*/ 26 h 31"/>
                  <a:gd name="T92" fmla="*/ 221 w 283"/>
                  <a:gd name="T93" fmla="*/ 26 h 31"/>
                  <a:gd name="T94" fmla="*/ 226 w 283"/>
                  <a:gd name="T95" fmla="*/ 27 h 31"/>
                  <a:gd name="T96" fmla="*/ 230 w 283"/>
                  <a:gd name="T97" fmla="*/ 27 h 31"/>
                  <a:gd name="T98" fmla="*/ 235 w 283"/>
                  <a:gd name="T99" fmla="*/ 27 h 31"/>
                  <a:gd name="T100" fmla="*/ 240 w 283"/>
                  <a:gd name="T101" fmla="*/ 28 h 31"/>
                  <a:gd name="T102" fmla="*/ 245 w 283"/>
                  <a:gd name="T103" fmla="*/ 28 h 31"/>
                  <a:gd name="T104" fmla="*/ 250 w 283"/>
                  <a:gd name="T105" fmla="*/ 28 h 31"/>
                  <a:gd name="T106" fmla="*/ 254 w 283"/>
                  <a:gd name="T107" fmla="*/ 29 h 31"/>
                  <a:gd name="T108" fmla="*/ 259 w 283"/>
                  <a:gd name="T109" fmla="*/ 29 h 31"/>
                  <a:gd name="T110" fmla="*/ 264 w 283"/>
                  <a:gd name="T111" fmla="*/ 30 h 31"/>
                  <a:gd name="T112" fmla="*/ 269 w 283"/>
                  <a:gd name="T113" fmla="*/ 30 h 31"/>
                  <a:gd name="T114" fmla="*/ 274 w 283"/>
                  <a:gd name="T115" fmla="*/ 30 h 31"/>
                  <a:gd name="T116" fmla="*/ 278 w 283"/>
                  <a:gd name="T117" fmla="*/ 31 h 31"/>
                  <a:gd name="T118" fmla="*/ 283 w 283"/>
                  <a:gd name="T1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3" h="31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  <a:lnTo>
                      <a:pt x="14" y="3"/>
                    </a:lnTo>
                    <a:lnTo>
                      <a:pt x="19" y="4"/>
                    </a:lnTo>
                    <a:lnTo>
                      <a:pt x="24" y="5"/>
                    </a:lnTo>
                    <a:lnTo>
                      <a:pt x="29" y="6"/>
                    </a:lnTo>
                    <a:lnTo>
                      <a:pt x="34" y="7"/>
                    </a:lnTo>
                    <a:lnTo>
                      <a:pt x="38" y="8"/>
                    </a:lnTo>
                    <a:lnTo>
                      <a:pt x="43" y="9"/>
                    </a:lnTo>
                    <a:lnTo>
                      <a:pt x="48" y="10"/>
                    </a:lnTo>
                    <a:lnTo>
                      <a:pt x="53" y="10"/>
                    </a:lnTo>
                    <a:lnTo>
                      <a:pt x="58" y="11"/>
                    </a:lnTo>
                    <a:lnTo>
                      <a:pt x="62" y="12"/>
                    </a:lnTo>
                    <a:lnTo>
                      <a:pt x="67" y="12"/>
                    </a:lnTo>
                    <a:lnTo>
                      <a:pt x="72" y="13"/>
                    </a:lnTo>
                    <a:lnTo>
                      <a:pt x="77" y="14"/>
                    </a:lnTo>
                    <a:lnTo>
                      <a:pt x="82" y="14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96" y="16"/>
                    </a:lnTo>
                    <a:lnTo>
                      <a:pt x="101" y="16"/>
                    </a:lnTo>
                    <a:lnTo>
                      <a:pt x="106" y="17"/>
                    </a:lnTo>
                    <a:lnTo>
                      <a:pt x="110" y="17"/>
                    </a:lnTo>
                    <a:lnTo>
                      <a:pt x="115" y="18"/>
                    </a:lnTo>
                    <a:lnTo>
                      <a:pt x="120" y="18"/>
                    </a:lnTo>
                    <a:lnTo>
                      <a:pt x="125" y="18"/>
                    </a:lnTo>
                    <a:lnTo>
                      <a:pt x="130" y="19"/>
                    </a:lnTo>
                    <a:lnTo>
                      <a:pt x="134" y="19"/>
                    </a:lnTo>
                    <a:lnTo>
                      <a:pt x="139" y="20"/>
                    </a:lnTo>
                    <a:lnTo>
                      <a:pt x="144" y="20"/>
                    </a:lnTo>
                    <a:lnTo>
                      <a:pt x="149" y="20"/>
                    </a:lnTo>
                    <a:lnTo>
                      <a:pt x="154" y="21"/>
                    </a:lnTo>
                    <a:lnTo>
                      <a:pt x="158" y="21"/>
                    </a:lnTo>
                    <a:lnTo>
                      <a:pt x="163" y="22"/>
                    </a:lnTo>
                    <a:lnTo>
                      <a:pt x="168" y="22"/>
                    </a:lnTo>
                    <a:lnTo>
                      <a:pt x="173" y="22"/>
                    </a:lnTo>
                    <a:lnTo>
                      <a:pt x="178" y="23"/>
                    </a:lnTo>
                    <a:lnTo>
                      <a:pt x="182" y="23"/>
                    </a:lnTo>
                    <a:lnTo>
                      <a:pt x="187" y="24"/>
                    </a:lnTo>
                    <a:lnTo>
                      <a:pt x="192" y="24"/>
                    </a:lnTo>
                    <a:lnTo>
                      <a:pt x="197" y="24"/>
                    </a:lnTo>
                    <a:lnTo>
                      <a:pt x="202" y="25"/>
                    </a:lnTo>
                    <a:lnTo>
                      <a:pt x="206" y="25"/>
                    </a:lnTo>
                    <a:lnTo>
                      <a:pt x="211" y="25"/>
                    </a:lnTo>
                    <a:lnTo>
                      <a:pt x="216" y="26"/>
                    </a:lnTo>
                    <a:lnTo>
                      <a:pt x="221" y="26"/>
                    </a:lnTo>
                    <a:lnTo>
                      <a:pt x="226" y="27"/>
                    </a:lnTo>
                    <a:lnTo>
                      <a:pt x="230" y="27"/>
                    </a:lnTo>
                    <a:lnTo>
                      <a:pt x="235" y="27"/>
                    </a:lnTo>
                    <a:lnTo>
                      <a:pt x="240" y="28"/>
                    </a:lnTo>
                    <a:lnTo>
                      <a:pt x="245" y="28"/>
                    </a:lnTo>
                    <a:lnTo>
                      <a:pt x="250" y="28"/>
                    </a:lnTo>
                    <a:lnTo>
                      <a:pt x="254" y="29"/>
                    </a:lnTo>
                    <a:lnTo>
                      <a:pt x="259" y="29"/>
                    </a:lnTo>
                    <a:lnTo>
                      <a:pt x="264" y="30"/>
                    </a:lnTo>
                    <a:lnTo>
                      <a:pt x="269" y="30"/>
                    </a:lnTo>
                    <a:lnTo>
                      <a:pt x="274" y="30"/>
                    </a:lnTo>
                    <a:lnTo>
                      <a:pt x="278" y="31"/>
                    </a:lnTo>
                    <a:lnTo>
                      <a:pt x="283" y="31"/>
                    </a:lnTo>
                  </a:path>
                </a:pathLst>
              </a:custGeom>
              <a:noFill/>
              <a:ln w="28575" cmpd="sng">
                <a:solidFill>
                  <a:schemeClr val="bg1">
                    <a:lumMod val="65000"/>
                  </a:schemeClr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Rectangle 44">
                <a:extLst>
                  <a:ext uri="{FF2B5EF4-FFF2-40B4-BE49-F238E27FC236}">
                    <a16:creationId xmlns:a16="http://schemas.microsoft.com/office/drawing/2014/main" id="{A6F1D265-2294-44E1-83D7-4DFBE80A4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9491" y="6184786"/>
                <a:ext cx="183704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Ischaemia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time (minutes)</a:t>
                </a:r>
                <a:endParaRPr lang="es-ES" alt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Rectangle 114">
                <a:extLst>
                  <a:ext uri="{FF2B5EF4-FFF2-40B4-BE49-F238E27FC236}">
                    <a16:creationId xmlns:a16="http://schemas.microsoft.com/office/drawing/2014/main" id="{4A0ECF6B-485F-4E1F-AFA8-FF31C8773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610492" y="4834102"/>
                <a:ext cx="20462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ApoJ-Glyc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levels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admission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ug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s-ES" altLang="es-E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mL</a:t>
                </a:r>
                <a:r>
                  <a:rPr lang="es-ES" altLang="es-E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724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D567C5FA-7341-49ED-AD25-129CFCFCE89E}"/>
              </a:ext>
            </a:extLst>
          </p:cNvPr>
          <p:cNvGrpSpPr/>
          <p:nvPr/>
        </p:nvGrpSpPr>
        <p:grpSpPr>
          <a:xfrm>
            <a:off x="451123" y="131748"/>
            <a:ext cx="11421868" cy="6463366"/>
            <a:chOff x="451123" y="131748"/>
            <a:chExt cx="11421868" cy="6463366"/>
          </a:xfrm>
        </p:grpSpPr>
        <p:grpSp>
          <p:nvGrpSpPr>
            <p:cNvPr id="616" name="Grupo 615">
              <a:extLst>
                <a:ext uri="{FF2B5EF4-FFF2-40B4-BE49-F238E27FC236}">
                  <a16:creationId xmlns:a16="http://schemas.microsoft.com/office/drawing/2014/main" id="{1C2F98FE-7F0D-4696-8AD5-C07DC77CA0AF}"/>
                </a:ext>
              </a:extLst>
            </p:cNvPr>
            <p:cNvGrpSpPr/>
            <p:nvPr/>
          </p:nvGrpSpPr>
          <p:grpSpPr>
            <a:xfrm>
              <a:off x="8857278" y="3392491"/>
              <a:ext cx="3015713" cy="2794774"/>
              <a:chOff x="3361734" y="1283263"/>
              <a:chExt cx="3015713" cy="2794774"/>
            </a:xfrm>
          </p:grpSpPr>
          <p:grpSp>
            <p:nvGrpSpPr>
              <p:cNvPr id="617" name="Grupo 616">
                <a:extLst>
                  <a:ext uri="{FF2B5EF4-FFF2-40B4-BE49-F238E27FC236}">
                    <a16:creationId xmlns:a16="http://schemas.microsoft.com/office/drawing/2014/main" id="{5D76C741-2315-4F76-9FBA-B8DDC066EB40}"/>
                  </a:ext>
                </a:extLst>
              </p:cNvPr>
              <p:cNvGrpSpPr/>
              <p:nvPr/>
            </p:nvGrpSpPr>
            <p:grpSpPr>
              <a:xfrm>
                <a:off x="3361734" y="1283263"/>
                <a:ext cx="3015713" cy="2794774"/>
                <a:chOff x="8879004" y="3393738"/>
                <a:chExt cx="3015713" cy="2794774"/>
              </a:xfrm>
            </p:grpSpPr>
            <p:sp>
              <p:nvSpPr>
                <p:cNvPr id="661" name="Rectangle 106">
                  <a:extLst>
                    <a:ext uri="{FF2B5EF4-FFF2-40B4-BE49-F238E27FC236}">
                      <a16:creationId xmlns:a16="http://schemas.microsoft.com/office/drawing/2014/main" id="{C924400F-2E22-45C6-85D7-208E1A8C2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8438889" y="4654749"/>
                  <a:ext cx="1391407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s-ES" altLang="es-ES" sz="12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GRACE Risk Score</a:t>
                  </a:r>
                  <a:endPara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Line 107">
                  <a:extLst>
                    <a:ext uri="{FF2B5EF4-FFF2-40B4-BE49-F238E27FC236}">
                      <a16:creationId xmlns:a16="http://schemas.microsoft.com/office/drawing/2014/main" id="{39B7DE62-A3ED-479E-996F-D89B8154C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26717" y="5678151"/>
                  <a:ext cx="22680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3" name="Rectangle 108">
                  <a:extLst>
                    <a:ext uri="{FF2B5EF4-FFF2-40B4-BE49-F238E27FC236}">
                      <a16:creationId xmlns:a16="http://schemas.microsoft.com/office/drawing/2014/main" id="{5F8AFBA8-3210-4C21-8132-8C0577B9D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55497" y="5735301"/>
                  <a:ext cx="62196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s-ES" altLang="es-ES" sz="1200" b="1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Increase</a:t>
                  </a:r>
                  <a:endPara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Rectangle 109">
                  <a:extLst>
                    <a:ext uri="{FF2B5EF4-FFF2-40B4-BE49-F238E27FC236}">
                      <a16:creationId xmlns:a16="http://schemas.microsoft.com/office/drawing/2014/main" id="{E47116EB-04B8-4437-A03F-31F214EDB7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61693" y="5735301"/>
                  <a:ext cx="67967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s-ES" altLang="es-ES" sz="12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Decrease</a:t>
                  </a:r>
                  <a:endPara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5" name="Text Box 122">
                  <a:extLst>
                    <a:ext uri="{FF2B5EF4-FFF2-40B4-BE49-F238E27FC236}">
                      <a16:creationId xmlns:a16="http://schemas.microsoft.com/office/drawing/2014/main" id="{3B225BB5-B2F9-47A7-8607-CF54384CB3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44948" y="5911513"/>
                  <a:ext cx="2102563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l-GR" alt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Δ</a:t>
                  </a:r>
                  <a:r>
                    <a:rPr lang="es-ES" alt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altLang="es-ES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ApoJ-Glyc</a:t>
                  </a:r>
                  <a:r>
                    <a:rPr lang="es-ES" alt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altLang="es-ES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levels</a:t>
                  </a:r>
                  <a:r>
                    <a:rPr lang="es-ES" altLang="es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at 72h</a:t>
                  </a:r>
                </a:p>
              </p:txBody>
            </p:sp>
            <p:sp>
              <p:nvSpPr>
                <p:cNvPr id="666" name="Line 123">
                  <a:extLst>
                    <a:ext uri="{FF2B5EF4-FFF2-40B4-BE49-F238E27FC236}">
                      <a16:creationId xmlns:a16="http://schemas.microsoft.com/office/drawing/2014/main" id="{CCA2CE50-F429-4379-8553-63D0BCCD1E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45779" y="5951201"/>
                  <a:ext cx="208800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7" name="Rectangle 124">
                  <a:extLst>
                    <a:ext uri="{FF2B5EF4-FFF2-40B4-BE49-F238E27FC236}">
                      <a16:creationId xmlns:a16="http://schemas.microsoft.com/office/drawing/2014/main" id="{E321DBD3-7A17-4D87-AF49-5BACD45BB7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9364" y="3455896"/>
                  <a:ext cx="617477" cy="2308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ES" altLang="es-ES" sz="9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 = 0.03</a:t>
                  </a:r>
                </a:p>
              </p:txBody>
            </p:sp>
            <p:sp>
              <p:nvSpPr>
                <p:cNvPr id="668" name="Text Box 131">
                  <a:extLst>
                    <a:ext uri="{FF2B5EF4-FFF2-40B4-BE49-F238E27FC236}">
                      <a16:creationId xmlns:a16="http://schemas.microsoft.com/office/drawing/2014/main" id="{4C275749-4018-4415-84A7-0BE698890F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79004" y="3393738"/>
                  <a:ext cx="323850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s-ES" altLang="es-E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669" name="Line 60">
                  <a:extLst>
                    <a:ext uri="{FF2B5EF4-FFF2-40B4-BE49-F238E27FC236}">
                      <a16:creationId xmlns:a16="http://schemas.microsoft.com/office/drawing/2014/main" id="{964A4C5A-65B5-45AD-BFCB-DE5E84A96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267393" y="3693408"/>
                  <a:ext cx="104400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70" name="Conector recto 669">
                  <a:extLst>
                    <a:ext uri="{FF2B5EF4-FFF2-40B4-BE49-F238E27FC236}">
                      <a16:creationId xmlns:a16="http://schemas.microsoft.com/office/drawing/2014/main" id="{B2D84B34-E1B4-4343-99C4-05B9584FF8BB}"/>
                    </a:ext>
                  </a:extLst>
                </p:cNvPr>
                <p:cNvCxnSpPr/>
                <p:nvPr/>
              </p:nvCxnSpPr>
              <p:spPr>
                <a:xfrm>
                  <a:off x="10267393" y="3693408"/>
                  <a:ext cx="0" cy="1800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1" name="Conector recto 670">
                  <a:extLst>
                    <a:ext uri="{FF2B5EF4-FFF2-40B4-BE49-F238E27FC236}">
                      <a16:creationId xmlns:a16="http://schemas.microsoft.com/office/drawing/2014/main" id="{3045D58E-23E9-45AE-B161-FD045998A290}"/>
                    </a:ext>
                  </a:extLst>
                </p:cNvPr>
                <p:cNvCxnSpPr/>
                <p:nvPr/>
              </p:nvCxnSpPr>
              <p:spPr>
                <a:xfrm>
                  <a:off x="11313572" y="3685882"/>
                  <a:ext cx="0" cy="1080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18" name="Line 1356">
                <a:extLst>
                  <a:ext uri="{FF2B5EF4-FFF2-40B4-BE49-F238E27FC236}">
                    <a16:creationId xmlns:a16="http://schemas.microsoft.com/office/drawing/2014/main" id="{DABC6E35-FDE7-4FD8-8EE7-C0EAAB0A6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7501" y="1736726"/>
                <a:ext cx="0" cy="18351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9" name="Line 1357">
                <a:extLst>
                  <a:ext uri="{FF2B5EF4-FFF2-40B4-BE49-F238E27FC236}">
                    <a16:creationId xmlns:a16="http://schemas.microsoft.com/office/drawing/2014/main" id="{EB2CDF83-6596-4C11-A63A-126209ED20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9401" y="3571876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0" name="Rectangle 1361">
                <a:extLst>
                  <a:ext uri="{FF2B5EF4-FFF2-40B4-BE49-F238E27FC236}">
                    <a16:creationId xmlns:a16="http://schemas.microsoft.com/office/drawing/2014/main" id="{DB69AD11-41E0-47E4-8B93-651D13673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9946" y="3473584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1" name="Line 1362">
                <a:extLst>
                  <a:ext uri="{FF2B5EF4-FFF2-40B4-BE49-F238E27FC236}">
                    <a16:creationId xmlns:a16="http://schemas.microsoft.com/office/drawing/2014/main" id="{1A372161-31F0-4CB5-9CDC-13F717484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9401" y="3314701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2" name="Rectangle 1366">
                <a:extLst>
                  <a:ext uri="{FF2B5EF4-FFF2-40B4-BE49-F238E27FC236}">
                    <a16:creationId xmlns:a16="http://schemas.microsoft.com/office/drawing/2014/main" id="{31BB9F29-9015-47B4-B9AC-D528EBC86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988" y="3214822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3" name="Line 1367">
                <a:extLst>
                  <a:ext uri="{FF2B5EF4-FFF2-40B4-BE49-F238E27FC236}">
                    <a16:creationId xmlns:a16="http://schemas.microsoft.com/office/drawing/2014/main" id="{A3E914BF-C68D-4C77-BBF7-CD3B64E67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9401" y="304641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4" name="Rectangle 1371">
                <a:extLst>
                  <a:ext uri="{FF2B5EF4-FFF2-40B4-BE49-F238E27FC236}">
                    <a16:creationId xmlns:a16="http://schemas.microsoft.com/office/drawing/2014/main" id="{36558E02-F530-44E4-B742-F670D853E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28" y="2946534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5" name="Line 1372">
                <a:extLst>
                  <a:ext uri="{FF2B5EF4-FFF2-40B4-BE49-F238E27FC236}">
                    <a16:creationId xmlns:a16="http://schemas.microsoft.com/office/drawing/2014/main" id="{631330DD-D40D-4731-BF59-67606D85FA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9401" y="278923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6" name="Rectangle 1376">
                <a:extLst>
                  <a:ext uri="{FF2B5EF4-FFF2-40B4-BE49-F238E27FC236}">
                    <a16:creationId xmlns:a16="http://schemas.microsoft.com/office/drawing/2014/main" id="{24627496-F9D8-4BEA-AFBC-8D1DDA645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28" y="2689359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150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7" name="Line 1377">
                <a:extLst>
                  <a:ext uri="{FF2B5EF4-FFF2-40B4-BE49-F238E27FC236}">
                    <a16:creationId xmlns:a16="http://schemas.microsoft.com/office/drawing/2014/main" id="{77FF22E5-A44A-4984-B97C-30770C7B0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9401" y="2520951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8" name="Rectangle 1381">
                <a:extLst>
                  <a:ext uri="{FF2B5EF4-FFF2-40B4-BE49-F238E27FC236}">
                    <a16:creationId xmlns:a16="http://schemas.microsoft.com/office/drawing/2014/main" id="{C1F1B22E-79A6-4972-95B3-B0AD6B307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28" y="2421072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9" name="Line 1382">
                <a:extLst>
                  <a:ext uri="{FF2B5EF4-FFF2-40B4-BE49-F238E27FC236}">
                    <a16:creationId xmlns:a16="http://schemas.microsoft.com/office/drawing/2014/main" id="{8F78B97A-1E92-4950-8A67-2837DDC5B7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9401" y="226218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0" name="Rectangle 1386">
                <a:extLst>
                  <a:ext uri="{FF2B5EF4-FFF2-40B4-BE49-F238E27FC236}">
                    <a16:creationId xmlns:a16="http://schemas.microsoft.com/office/drawing/2014/main" id="{27092D6D-0CC1-4A7F-955C-E1A2DB4AB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28" y="2162309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250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1" name="Line 1387">
                <a:extLst>
                  <a:ext uri="{FF2B5EF4-FFF2-40B4-BE49-F238E27FC236}">
                    <a16:creationId xmlns:a16="http://schemas.microsoft.com/office/drawing/2014/main" id="{E81DFF0A-7AAB-4034-9551-5514BD2A51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9401" y="199548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2" name="Rectangle 1391">
                <a:extLst>
                  <a:ext uri="{FF2B5EF4-FFF2-40B4-BE49-F238E27FC236}">
                    <a16:creationId xmlns:a16="http://schemas.microsoft.com/office/drawing/2014/main" id="{EE52A168-3EB9-4121-8A23-0F68ED725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28" y="1895609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3" name="Line 1392">
                <a:extLst>
                  <a:ext uri="{FF2B5EF4-FFF2-40B4-BE49-F238E27FC236}">
                    <a16:creationId xmlns:a16="http://schemas.microsoft.com/office/drawing/2014/main" id="{1F959FF9-7025-49B1-8EEF-F04AC5202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9401" y="1736726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4" name="Rectangle 1394">
                <a:extLst>
                  <a:ext uri="{FF2B5EF4-FFF2-40B4-BE49-F238E27FC236}">
                    <a16:creationId xmlns:a16="http://schemas.microsoft.com/office/drawing/2014/main" id="{625BEE3E-7E52-47DF-BF2C-7303450CD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28" y="1636847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350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5" name="Freeform 1405">
                <a:extLst>
                  <a:ext uri="{FF2B5EF4-FFF2-40B4-BE49-F238E27FC236}">
                    <a16:creationId xmlns:a16="http://schemas.microsoft.com/office/drawing/2014/main" id="{9533900C-2C94-4A1D-9A6C-8291FAA02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751" y="2205038"/>
                <a:ext cx="650212" cy="679450"/>
              </a:xfrm>
              <a:custGeom>
                <a:avLst/>
                <a:gdLst>
                  <a:gd name="T0" fmla="*/ 0 w 578"/>
                  <a:gd name="T1" fmla="*/ 374 h 428"/>
                  <a:gd name="T2" fmla="*/ 0 w 578"/>
                  <a:gd name="T3" fmla="*/ 0 h 428"/>
                  <a:gd name="T4" fmla="*/ 578 w 578"/>
                  <a:gd name="T5" fmla="*/ 0 h 428"/>
                  <a:gd name="T6" fmla="*/ 578 w 578"/>
                  <a:gd name="T7" fmla="*/ 374 h 428"/>
                  <a:gd name="T8" fmla="*/ 0 w 578"/>
                  <a:gd name="T9" fmla="*/ 374 h 428"/>
                  <a:gd name="T10" fmla="*/ 0 w 578"/>
                  <a:gd name="T11" fmla="*/ 428 h 428"/>
                  <a:gd name="T12" fmla="*/ 578 w 578"/>
                  <a:gd name="T13" fmla="*/ 428 h 428"/>
                  <a:gd name="T14" fmla="*/ 578 w 578"/>
                  <a:gd name="T15" fmla="*/ 374 h 428"/>
                  <a:gd name="T16" fmla="*/ 0 w 578"/>
                  <a:gd name="T17" fmla="*/ 374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8" h="428">
                    <a:moveTo>
                      <a:pt x="0" y="374"/>
                    </a:moveTo>
                    <a:lnTo>
                      <a:pt x="0" y="0"/>
                    </a:lnTo>
                    <a:lnTo>
                      <a:pt x="578" y="0"/>
                    </a:lnTo>
                    <a:lnTo>
                      <a:pt x="578" y="374"/>
                    </a:lnTo>
                    <a:lnTo>
                      <a:pt x="0" y="374"/>
                    </a:lnTo>
                    <a:lnTo>
                      <a:pt x="0" y="428"/>
                    </a:lnTo>
                    <a:lnTo>
                      <a:pt x="578" y="428"/>
                    </a:lnTo>
                    <a:lnTo>
                      <a:pt x="578" y="374"/>
                    </a:ln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6" name="Line 1407">
                <a:extLst>
                  <a:ext uri="{FF2B5EF4-FFF2-40B4-BE49-F238E27FC236}">
                    <a16:creationId xmlns:a16="http://schemas.microsoft.com/office/drawing/2014/main" id="{70C996FC-92C2-4C26-BD82-C2C6FCD6E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3856" y="2062163"/>
                <a:ext cx="0" cy="1428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7" name="Line 1408">
                <a:extLst>
                  <a:ext uri="{FF2B5EF4-FFF2-40B4-BE49-F238E27FC236}">
                    <a16:creationId xmlns:a16="http://schemas.microsoft.com/office/drawing/2014/main" id="{0954D794-DC71-4BBE-83EB-CDAD77E40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0031" y="2062163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8" name="Line 1409">
                <a:extLst>
                  <a:ext uri="{FF2B5EF4-FFF2-40B4-BE49-F238E27FC236}">
                    <a16:creationId xmlns:a16="http://schemas.microsoft.com/office/drawing/2014/main" id="{A93F42B9-DA1A-4B59-855D-600D2CA64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3856" y="2884488"/>
                <a:ext cx="0" cy="1143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9" name="Line 1410">
                <a:extLst>
                  <a:ext uri="{FF2B5EF4-FFF2-40B4-BE49-F238E27FC236}">
                    <a16:creationId xmlns:a16="http://schemas.microsoft.com/office/drawing/2014/main" id="{9CA9FBB5-2095-4E90-9D9D-9315E2C84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0031" y="2998788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0" name="Oval 1411">
                <a:extLst>
                  <a:ext uri="{FF2B5EF4-FFF2-40B4-BE49-F238E27FC236}">
                    <a16:creationId xmlns:a16="http://schemas.microsoft.com/office/drawing/2014/main" id="{DCB4BBD9-F71A-4434-AE1C-D76420B6B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0519" y="3041651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1" name="Oval 1412">
                <a:extLst>
                  <a:ext uri="{FF2B5EF4-FFF2-40B4-BE49-F238E27FC236}">
                    <a16:creationId xmlns:a16="http://schemas.microsoft.com/office/drawing/2014/main" id="{7DF73D82-A983-480B-ADDF-CB84230ED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0519" y="2994026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2" name="Oval 1413">
                <a:extLst>
                  <a:ext uri="{FF2B5EF4-FFF2-40B4-BE49-F238E27FC236}">
                    <a16:creationId xmlns:a16="http://schemas.microsoft.com/office/drawing/2014/main" id="{451C92BF-3957-4699-8DD2-221922E3A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0519" y="2000251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3" name="Oval 1414">
                <a:extLst>
                  <a:ext uri="{FF2B5EF4-FFF2-40B4-BE49-F238E27FC236}">
                    <a16:creationId xmlns:a16="http://schemas.microsoft.com/office/drawing/2014/main" id="{6EF9C762-0141-491E-9A8B-9F2AF0BF1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0519" y="1836738"/>
                <a:ext cx="66675" cy="682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4" name="Freeform 1415">
                <a:extLst>
                  <a:ext uri="{FF2B5EF4-FFF2-40B4-BE49-F238E27FC236}">
                    <a16:creationId xmlns:a16="http://schemas.microsoft.com/office/drawing/2014/main" id="{17A4988D-9568-41FF-9A7E-57E8140E1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4026" y="2214563"/>
                <a:ext cx="650212" cy="477838"/>
              </a:xfrm>
              <a:custGeom>
                <a:avLst/>
                <a:gdLst>
                  <a:gd name="T0" fmla="*/ 0 w 578"/>
                  <a:gd name="T1" fmla="*/ 103 h 301"/>
                  <a:gd name="T2" fmla="*/ 0 w 578"/>
                  <a:gd name="T3" fmla="*/ 0 h 301"/>
                  <a:gd name="T4" fmla="*/ 578 w 578"/>
                  <a:gd name="T5" fmla="*/ 0 h 301"/>
                  <a:gd name="T6" fmla="*/ 578 w 578"/>
                  <a:gd name="T7" fmla="*/ 103 h 301"/>
                  <a:gd name="T8" fmla="*/ 0 w 578"/>
                  <a:gd name="T9" fmla="*/ 103 h 301"/>
                  <a:gd name="T10" fmla="*/ 0 w 578"/>
                  <a:gd name="T11" fmla="*/ 301 h 301"/>
                  <a:gd name="T12" fmla="*/ 578 w 578"/>
                  <a:gd name="T13" fmla="*/ 301 h 301"/>
                  <a:gd name="T14" fmla="*/ 578 w 578"/>
                  <a:gd name="T15" fmla="*/ 103 h 301"/>
                  <a:gd name="T16" fmla="*/ 0 w 578"/>
                  <a:gd name="T17" fmla="*/ 103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8" h="301">
                    <a:moveTo>
                      <a:pt x="0" y="103"/>
                    </a:moveTo>
                    <a:lnTo>
                      <a:pt x="0" y="0"/>
                    </a:lnTo>
                    <a:lnTo>
                      <a:pt x="578" y="0"/>
                    </a:lnTo>
                    <a:lnTo>
                      <a:pt x="578" y="103"/>
                    </a:lnTo>
                    <a:lnTo>
                      <a:pt x="0" y="103"/>
                    </a:lnTo>
                    <a:lnTo>
                      <a:pt x="0" y="301"/>
                    </a:lnTo>
                    <a:lnTo>
                      <a:pt x="578" y="301"/>
                    </a:lnTo>
                    <a:lnTo>
                      <a:pt x="578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5" name="Line 1417">
                <a:extLst>
                  <a:ext uri="{FF2B5EF4-FFF2-40B4-BE49-F238E27FC236}">
                    <a16:creationId xmlns:a16="http://schemas.microsoft.com/office/drawing/2014/main" id="{5F07F6DE-34A9-4432-AB85-FDF80D012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99131" y="2071688"/>
                <a:ext cx="0" cy="1428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6" name="Line 1418">
                <a:extLst>
                  <a:ext uri="{FF2B5EF4-FFF2-40B4-BE49-F238E27FC236}">
                    <a16:creationId xmlns:a16="http://schemas.microsoft.com/office/drawing/2014/main" id="{4B3637C8-8149-4341-BA04-0C286A555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5306" y="2071688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7" name="Line 1419">
                <a:extLst>
                  <a:ext uri="{FF2B5EF4-FFF2-40B4-BE49-F238E27FC236}">
                    <a16:creationId xmlns:a16="http://schemas.microsoft.com/office/drawing/2014/main" id="{6BADA27E-4C5C-49D6-AE3E-D10321C85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9131" y="2692401"/>
                <a:ext cx="0" cy="1444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8" name="Line 1420">
                <a:extLst>
                  <a:ext uri="{FF2B5EF4-FFF2-40B4-BE49-F238E27FC236}">
                    <a16:creationId xmlns:a16="http://schemas.microsoft.com/office/drawing/2014/main" id="{CD530765-15DC-47B4-ADB8-9E1C1C365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5306" y="2836863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9" name="Oval 1421">
                <a:extLst>
                  <a:ext uri="{FF2B5EF4-FFF2-40B4-BE49-F238E27FC236}">
                    <a16:creationId xmlns:a16="http://schemas.microsoft.com/office/drawing/2014/main" id="{FD44AF36-3195-4FEE-8083-C8859BF91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300355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0" name="Oval 1422">
                <a:extLst>
                  <a:ext uri="{FF2B5EF4-FFF2-40B4-BE49-F238E27FC236}">
                    <a16:creationId xmlns:a16="http://schemas.microsoft.com/office/drawing/2014/main" id="{AE374463-9BD4-44C0-9BD5-2BACD0771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2955926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1" name="Oval 1423">
                <a:extLst>
                  <a:ext uri="{FF2B5EF4-FFF2-40B4-BE49-F238E27FC236}">
                    <a16:creationId xmlns:a16="http://schemas.microsoft.com/office/drawing/2014/main" id="{2B840948-1D1D-4983-9641-1109E0196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2917826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2" name="Oval 1424">
                <a:extLst>
                  <a:ext uri="{FF2B5EF4-FFF2-40B4-BE49-F238E27FC236}">
                    <a16:creationId xmlns:a16="http://schemas.microsoft.com/office/drawing/2014/main" id="{BC54A55C-7CAE-4914-97DA-C955D1434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2917826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3" name="Oval 1425">
                <a:extLst>
                  <a:ext uri="{FF2B5EF4-FFF2-40B4-BE49-F238E27FC236}">
                    <a16:creationId xmlns:a16="http://schemas.microsoft.com/office/drawing/2014/main" id="{A4532274-66E7-47CB-B61D-34514E0CA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285115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4" name="Oval 1426">
                <a:extLst>
                  <a:ext uri="{FF2B5EF4-FFF2-40B4-BE49-F238E27FC236}">
                    <a16:creationId xmlns:a16="http://schemas.microsoft.com/office/drawing/2014/main" id="{628743ED-1E8D-4794-9767-E74BF3CCD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281305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5" name="Oval 1427">
                <a:extLst>
                  <a:ext uri="{FF2B5EF4-FFF2-40B4-BE49-F238E27FC236}">
                    <a16:creationId xmlns:a16="http://schemas.microsoft.com/office/drawing/2014/main" id="{7F89AB4C-12C3-42E4-8B14-6E680353A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201930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6" name="Oval 1428">
                <a:extLst>
                  <a:ext uri="{FF2B5EF4-FFF2-40B4-BE49-F238E27FC236}">
                    <a16:creationId xmlns:a16="http://schemas.microsoft.com/office/drawing/2014/main" id="{4031BA23-5447-447C-B437-DCF4D0DDA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201930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7" name="Oval 1429">
                <a:extLst>
                  <a:ext uri="{FF2B5EF4-FFF2-40B4-BE49-F238E27FC236}">
                    <a16:creationId xmlns:a16="http://schemas.microsoft.com/office/drawing/2014/main" id="{0AF6936C-26EE-4802-AD2B-8E5816FE0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2009776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8" name="Oval 1430">
                <a:extLst>
                  <a:ext uri="{FF2B5EF4-FFF2-40B4-BE49-F238E27FC236}">
                    <a16:creationId xmlns:a16="http://schemas.microsoft.com/office/drawing/2014/main" id="{975098CE-BB2A-4994-B86D-3863B43CC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190500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9" name="Oval 1431">
                <a:extLst>
                  <a:ext uri="{FF2B5EF4-FFF2-40B4-BE49-F238E27FC236}">
                    <a16:creationId xmlns:a16="http://schemas.microsoft.com/office/drawing/2014/main" id="{E5B5A94D-95AD-4DA9-BFB0-81A923D9A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1874838"/>
                <a:ext cx="66675" cy="682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0" name="Oval 1432">
                <a:extLst>
                  <a:ext uri="{FF2B5EF4-FFF2-40B4-BE49-F238E27FC236}">
                    <a16:creationId xmlns:a16="http://schemas.microsoft.com/office/drawing/2014/main" id="{E573CAC9-59EF-4691-AD80-10D3A822C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794" y="1865313"/>
                <a:ext cx="66675" cy="682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78074D5-63D5-4096-A956-374D5F6134F9}"/>
                </a:ext>
              </a:extLst>
            </p:cNvPr>
            <p:cNvGrpSpPr/>
            <p:nvPr/>
          </p:nvGrpSpPr>
          <p:grpSpPr>
            <a:xfrm>
              <a:off x="731585" y="3316720"/>
              <a:ext cx="3173388" cy="3005922"/>
              <a:chOff x="731585" y="3316720"/>
              <a:chExt cx="3173388" cy="3005922"/>
            </a:xfrm>
          </p:grpSpPr>
          <p:grpSp>
            <p:nvGrpSpPr>
              <p:cNvPr id="418" name="Grupo 417">
                <a:extLst>
                  <a:ext uri="{FF2B5EF4-FFF2-40B4-BE49-F238E27FC236}">
                    <a16:creationId xmlns:a16="http://schemas.microsoft.com/office/drawing/2014/main" id="{D58D5E55-2B40-48A9-84E8-70057FFA0EE7}"/>
                  </a:ext>
                </a:extLst>
              </p:cNvPr>
              <p:cNvGrpSpPr/>
              <p:nvPr/>
            </p:nvGrpSpPr>
            <p:grpSpPr>
              <a:xfrm>
                <a:off x="731585" y="3316720"/>
                <a:ext cx="3173388" cy="3005922"/>
                <a:chOff x="742541" y="3311867"/>
                <a:chExt cx="3173388" cy="3005922"/>
              </a:xfrm>
            </p:grpSpPr>
            <p:sp>
              <p:nvSpPr>
                <p:cNvPr id="508" name="Text Box 59">
                  <a:extLst>
                    <a:ext uri="{FF2B5EF4-FFF2-40B4-BE49-F238E27FC236}">
                      <a16:creationId xmlns:a16="http://schemas.microsoft.com/office/drawing/2014/main" id="{A4A4BF24-BE6B-4082-A222-6188B789A7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60332" y="3385488"/>
                  <a:ext cx="973343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ES" altLang="es-ES" sz="9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18% reduction</a:t>
                  </a:r>
                </a:p>
                <a:p>
                  <a:pPr algn="ctr"/>
                  <a:r>
                    <a:rPr lang="es-ES" altLang="es-ES" sz="9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 &lt; 0.0001</a:t>
                  </a:r>
                </a:p>
              </p:txBody>
            </p:sp>
            <p:sp>
              <p:nvSpPr>
                <p:cNvPr id="509" name="Line 60">
                  <a:extLst>
                    <a:ext uri="{FF2B5EF4-FFF2-40B4-BE49-F238E27FC236}">
                      <a16:creationId xmlns:a16="http://schemas.microsoft.com/office/drawing/2014/main" id="{1841954A-46F5-4F43-836D-3215565B4C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540" y="3769489"/>
                  <a:ext cx="93600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0" name="Line 61">
                  <a:extLst>
                    <a:ext uri="{FF2B5EF4-FFF2-40B4-BE49-F238E27FC236}">
                      <a16:creationId xmlns:a16="http://schemas.microsoft.com/office/drawing/2014/main" id="{6D13C85E-904D-4A89-83D1-25A431F643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540" y="3764727"/>
                  <a:ext cx="0" cy="714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1" name="Line 62">
                  <a:extLst>
                    <a:ext uri="{FF2B5EF4-FFF2-40B4-BE49-F238E27FC236}">
                      <a16:creationId xmlns:a16="http://schemas.microsoft.com/office/drawing/2014/main" id="{13D0BD0B-57B6-42D8-BADC-8F07080B5D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0277" y="3759061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2" name="Line 84">
                  <a:extLst>
                    <a:ext uri="{FF2B5EF4-FFF2-40B4-BE49-F238E27FC236}">
                      <a16:creationId xmlns:a16="http://schemas.microsoft.com/office/drawing/2014/main" id="{6DD00A45-2E28-4D9D-8AD0-B02A2D4A39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3929" y="5639564"/>
                  <a:ext cx="223200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3" name="Rectangle 95">
                  <a:extLst>
                    <a:ext uri="{FF2B5EF4-FFF2-40B4-BE49-F238E27FC236}">
                      <a16:creationId xmlns:a16="http://schemas.microsoft.com/office/drawing/2014/main" id="{F41A3180-ADA4-4081-9AA6-6C7970031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5416" y="5688777"/>
                  <a:ext cx="406400" cy="184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s-ES" altLang="es-ES" sz="12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 = 0h</a:t>
                  </a:r>
                  <a:endPara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" name="Rectangle 96">
                  <a:extLst>
                    <a:ext uri="{FF2B5EF4-FFF2-40B4-BE49-F238E27FC236}">
                      <a16:creationId xmlns:a16="http://schemas.microsoft.com/office/drawing/2014/main" id="{BD01D5F1-1907-4A00-820C-1EFC5ED2D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4680" y="5677664"/>
                  <a:ext cx="492125" cy="184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s-ES" altLang="es-ES" sz="12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 = 72h</a:t>
                  </a:r>
                  <a:endPara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" name="Rectangle 97">
                  <a:extLst>
                    <a:ext uri="{FF2B5EF4-FFF2-40B4-BE49-F238E27FC236}">
                      <a16:creationId xmlns:a16="http://schemas.microsoft.com/office/drawing/2014/main" id="{F7E8085D-EE0F-42F5-9A44-67C2DDB31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4045" y="5948457"/>
                  <a:ext cx="47128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s-ES" altLang="es-E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STEMI</a:t>
                  </a:r>
                </a:p>
                <a:p>
                  <a:pPr algn="ctr"/>
                  <a:r>
                    <a:rPr lang="es-ES" altLang="es-E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(N=82)</a:t>
                  </a:r>
                  <a:endPara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" name="Line 98">
                  <a:extLst>
                    <a:ext uri="{FF2B5EF4-FFF2-40B4-BE49-F238E27FC236}">
                      <a16:creationId xmlns:a16="http://schemas.microsoft.com/office/drawing/2014/main" id="{F3E38741-C31A-4746-BF80-4BCB44C37B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39574" y="5918964"/>
                  <a:ext cx="180022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" name="Text Box 103">
                  <a:extLst>
                    <a:ext uri="{FF2B5EF4-FFF2-40B4-BE49-F238E27FC236}">
                      <a16:creationId xmlns:a16="http://schemas.microsoft.com/office/drawing/2014/main" id="{609FF177-2589-45F4-A36E-807DF821DF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2541" y="3311867"/>
                  <a:ext cx="351378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s-ES" altLang="es-E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518" name="Rectangle 115">
                  <a:extLst>
                    <a:ext uri="{FF2B5EF4-FFF2-40B4-BE49-F238E27FC236}">
                      <a16:creationId xmlns:a16="http://schemas.microsoft.com/office/drawing/2014/main" id="{B038A708-3A8D-4B4C-A74A-55A4AA4B35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48034" y="4525417"/>
                  <a:ext cx="172878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s-ES" altLang="es-ES" sz="1200" b="1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ApoJ-Glyc</a:t>
                  </a:r>
                  <a:r>
                    <a:rPr lang="es-ES" altLang="es-E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altLang="es-ES" sz="1200" b="1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levels</a:t>
                  </a:r>
                  <a:r>
                    <a:rPr lang="es-ES" altLang="es-E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:r>
                    <a:rPr lang="es-ES" altLang="es-ES" sz="1200" b="1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ug</a:t>
                  </a:r>
                  <a:r>
                    <a:rPr lang="es-ES" altLang="es-E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/</a:t>
                  </a:r>
                  <a:r>
                    <a:rPr lang="es-ES" altLang="es-ES" sz="1200" b="1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mL</a:t>
                  </a:r>
                  <a:r>
                    <a:rPr lang="es-ES" altLang="es-E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p:grpSp>
          <p:sp>
            <p:nvSpPr>
              <p:cNvPr id="419" name="Line 1095">
                <a:extLst>
                  <a:ext uri="{FF2B5EF4-FFF2-40B4-BE49-F238E27FC236}">
                    <a16:creationId xmlns:a16="http://schemas.microsoft.com/office/drawing/2014/main" id="{CB162F2D-4161-41EC-B916-E4361A40D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3196" y="3815863"/>
                <a:ext cx="0" cy="18351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0" name="Line 1096">
                <a:extLst>
                  <a:ext uri="{FF2B5EF4-FFF2-40B4-BE49-F238E27FC236}">
                    <a16:creationId xmlns:a16="http://schemas.microsoft.com/office/drawing/2014/main" id="{F300A448-8F35-4C51-8794-F5715BBAA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565101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1" name="Rectangle 1100">
                <a:extLst>
                  <a:ext uri="{FF2B5EF4-FFF2-40B4-BE49-F238E27FC236}">
                    <a16:creationId xmlns:a16="http://schemas.microsoft.com/office/drawing/2014/main" id="{DF223004-FE1E-4D32-A2B4-C04D06071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5641" y="5552721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2" name="Line 1101">
                <a:extLst>
                  <a:ext uri="{FF2B5EF4-FFF2-40B4-BE49-F238E27FC236}">
                    <a16:creationId xmlns:a16="http://schemas.microsoft.com/office/drawing/2014/main" id="{5B35B1F8-E2B6-435A-A3BE-5DFBBEFD6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545098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3" name="Rectangle 1105">
                <a:extLst>
                  <a:ext uri="{FF2B5EF4-FFF2-40B4-BE49-F238E27FC236}">
                    <a16:creationId xmlns:a16="http://schemas.microsoft.com/office/drawing/2014/main" id="{D4C82E19-5F81-4692-BA92-F87EA941E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5351109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4" name="Line 1106">
                <a:extLst>
                  <a:ext uri="{FF2B5EF4-FFF2-40B4-BE49-F238E27FC236}">
                    <a16:creationId xmlns:a16="http://schemas.microsoft.com/office/drawing/2014/main" id="{57BC105A-9759-40F5-A96D-4028076F8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5239850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5" name="Rectangle 1110">
                <a:extLst>
                  <a:ext uri="{FF2B5EF4-FFF2-40B4-BE49-F238E27FC236}">
                    <a16:creationId xmlns:a16="http://schemas.microsoft.com/office/drawing/2014/main" id="{AEC3187C-BC79-4CCA-888F-429E31D05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5141559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6" name="Line 1111">
                <a:extLst>
                  <a:ext uri="{FF2B5EF4-FFF2-40B4-BE49-F238E27FC236}">
                    <a16:creationId xmlns:a16="http://schemas.microsoft.com/office/drawing/2014/main" id="{27388ED6-D980-4AB5-8B05-5FA3DCBA6E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5039825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7" name="Rectangle 1115">
                <a:extLst>
                  <a:ext uri="{FF2B5EF4-FFF2-40B4-BE49-F238E27FC236}">
                    <a16:creationId xmlns:a16="http://schemas.microsoft.com/office/drawing/2014/main" id="{99D8E1D9-6B78-4987-B8FE-98BAE4B1E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4939946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8" name="Line 1116">
                <a:extLst>
                  <a:ext uri="{FF2B5EF4-FFF2-40B4-BE49-F238E27FC236}">
                    <a16:creationId xmlns:a16="http://schemas.microsoft.com/office/drawing/2014/main" id="{D14C14F0-8506-497D-9EF2-53CE0A91D9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483821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9" name="Rectangle 1120">
                <a:extLst>
                  <a:ext uri="{FF2B5EF4-FFF2-40B4-BE49-F238E27FC236}">
                    <a16:creationId xmlns:a16="http://schemas.microsoft.com/office/drawing/2014/main" id="{76D13BDB-54AF-49BB-9608-AA30EFA14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4739921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0" name="Line 1121">
                <a:extLst>
                  <a:ext uri="{FF2B5EF4-FFF2-40B4-BE49-F238E27FC236}">
                    <a16:creationId xmlns:a16="http://schemas.microsoft.com/office/drawing/2014/main" id="{CADB065D-81E2-4435-9CB1-6CF051619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462866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1" name="Rectangle 1125">
                <a:extLst>
                  <a:ext uri="{FF2B5EF4-FFF2-40B4-BE49-F238E27FC236}">
                    <a16:creationId xmlns:a16="http://schemas.microsoft.com/office/drawing/2014/main" id="{3E2DC259-3B4A-49F9-BEE7-78ED97DDC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4528784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2" name="Line 1126">
                <a:extLst>
                  <a:ext uri="{FF2B5EF4-FFF2-40B4-BE49-F238E27FC236}">
                    <a16:creationId xmlns:a16="http://schemas.microsoft.com/office/drawing/2014/main" id="{BBABFF0E-1FC8-4E9F-8D93-96930A1C7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4427050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3" name="Rectangle 1130">
                <a:extLst>
                  <a:ext uri="{FF2B5EF4-FFF2-40B4-BE49-F238E27FC236}">
                    <a16:creationId xmlns:a16="http://schemas.microsoft.com/office/drawing/2014/main" id="{B8469B7B-1CDA-4080-8912-BE9BA81CC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4328759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4" name="Line 1131">
                <a:extLst>
                  <a:ext uri="{FF2B5EF4-FFF2-40B4-BE49-F238E27FC236}">
                    <a16:creationId xmlns:a16="http://schemas.microsoft.com/office/drawing/2014/main" id="{ED6DBA04-68E1-4661-A825-26452AFC3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4227025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5" name="Rectangle 1135">
                <a:extLst>
                  <a:ext uri="{FF2B5EF4-FFF2-40B4-BE49-F238E27FC236}">
                    <a16:creationId xmlns:a16="http://schemas.microsoft.com/office/drawing/2014/main" id="{039CFB6D-29E4-4F34-A55B-29B657447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4127146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6" name="Line 1136">
                <a:extLst>
                  <a:ext uri="{FF2B5EF4-FFF2-40B4-BE49-F238E27FC236}">
                    <a16:creationId xmlns:a16="http://schemas.microsoft.com/office/drawing/2014/main" id="{26D6A11A-9FCA-4BA3-B1E2-DAC2965E74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401588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7" name="Rectangle 1140">
                <a:extLst>
                  <a:ext uri="{FF2B5EF4-FFF2-40B4-BE49-F238E27FC236}">
                    <a16:creationId xmlns:a16="http://schemas.microsoft.com/office/drawing/2014/main" id="{2EA8CA37-276B-4B4E-B7E3-233F8B781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3917596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8" name="Line 1141">
                <a:extLst>
                  <a:ext uri="{FF2B5EF4-FFF2-40B4-BE49-F238E27FC236}">
                    <a16:creationId xmlns:a16="http://schemas.microsoft.com/office/drawing/2014/main" id="{A53A0CBF-9D36-434B-BAD4-3C246C86A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096" y="381586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9" name="Rectangle 1143">
                <a:extLst>
                  <a:ext uri="{FF2B5EF4-FFF2-40B4-BE49-F238E27FC236}">
                    <a16:creationId xmlns:a16="http://schemas.microsoft.com/office/drawing/2014/main" id="{C612E959-C7BB-465B-9DF6-014D16657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723" y="3715984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0" name="Freeform 1155">
                <a:extLst>
                  <a:ext uri="{FF2B5EF4-FFF2-40B4-BE49-F238E27FC236}">
                    <a16:creationId xmlns:a16="http://schemas.microsoft.com/office/drawing/2014/main" id="{9337B896-35A0-43F4-B65E-5A064D411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6733" y="4704863"/>
                <a:ext cx="647702" cy="296862"/>
              </a:xfrm>
              <a:custGeom>
                <a:avLst/>
                <a:gdLst>
                  <a:gd name="T0" fmla="*/ 0 w 662"/>
                  <a:gd name="T1" fmla="*/ 84 h 187"/>
                  <a:gd name="T2" fmla="*/ 0 w 662"/>
                  <a:gd name="T3" fmla="*/ 0 h 187"/>
                  <a:gd name="T4" fmla="*/ 662 w 662"/>
                  <a:gd name="T5" fmla="*/ 0 h 187"/>
                  <a:gd name="T6" fmla="*/ 662 w 662"/>
                  <a:gd name="T7" fmla="*/ 84 h 187"/>
                  <a:gd name="T8" fmla="*/ 0 w 662"/>
                  <a:gd name="T9" fmla="*/ 84 h 187"/>
                  <a:gd name="T10" fmla="*/ 0 w 662"/>
                  <a:gd name="T11" fmla="*/ 187 h 187"/>
                  <a:gd name="T12" fmla="*/ 662 w 662"/>
                  <a:gd name="T13" fmla="*/ 187 h 187"/>
                  <a:gd name="T14" fmla="*/ 662 w 662"/>
                  <a:gd name="T15" fmla="*/ 84 h 187"/>
                  <a:gd name="T16" fmla="*/ 0 w 662"/>
                  <a:gd name="T17" fmla="*/ 8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2" h="187">
                    <a:moveTo>
                      <a:pt x="0" y="84"/>
                    </a:moveTo>
                    <a:lnTo>
                      <a:pt x="0" y="0"/>
                    </a:lnTo>
                    <a:lnTo>
                      <a:pt x="662" y="0"/>
                    </a:lnTo>
                    <a:lnTo>
                      <a:pt x="662" y="84"/>
                    </a:lnTo>
                    <a:lnTo>
                      <a:pt x="0" y="84"/>
                    </a:lnTo>
                    <a:lnTo>
                      <a:pt x="0" y="187"/>
                    </a:lnTo>
                    <a:lnTo>
                      <a:pt x="662" y="187"/>
                    </a:lnTo>
                    <a:lnTo>
                      <a:pt x="66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Line 1157">
                <a:extLst>
                  <a:ext uri="{FF2B5EF4-FFF2-40B4-BE49-F238E27FC236}">
                    <a16:creationId xmlns:a16="http://schemas.microsoft.com/office/drawing/2014/main" id="{9C1F7B0A-B559-4318-94FA-87DBD4384E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0583" y="4552463"/>
                <a:ext cx="0" cy="152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Line 1158">
                <a:extLst>
                  <a:ext uri="{FF2B5EF4-FFF2-40B4-BE49-F238E27FC236}">
                    <a16:creationId xmlns:a16="http://schemas.microsoft.com/office/drawing/2014/main" id="{FF79EE15-3218-4A65-A8F6-8AAFDBFA3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7708" y="4552463"/>
                <a:ext cx="2952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Line 1159">
                <a:extLst>
                  <a:ext uri="{FF2B5EF4-FFF2-40B4-BE49-F238E27FC236}">
                    <a16:creationId xmlns:a16="http://schemas.microsoft.com/office/drawing/2014/main" id="{5BD12FE1-2887-4A10-9678-A583141521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0583" y="5001725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Line 1160">
                <a:extLst>
                  <a:ext uri="{FF2B5EF4-FFF2-40B4-BE49-F238E27FC236}">
                    <a16:creationId xmlns:a16="http://schemas.microsoft.com/office/drawing/2014/main" id="{67413B3D-FD5C-4059-9E99-C6987D1C2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7708" y="5125550"/>
                <a:ext cx="2952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Oval 1161">
                <a:extLst>
                  <a:ext uri="{FF2B5EF4-FFF2-40B4-BE49-F238E27FC236}">
                    <a16:creationId xmlns:a16="http://schemas.microsoft.com/office/drawing/2014/main" id="{8D2D3F6F-AE4B-485F-8DE6-FD39E51E6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32240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Oval 1162">
                <a:extLst>
                  <a:ext uri="{FF2B5EF4-FFF2-40B4-BE49-F238E27FC236}">
                    <a16:creationId xmlns:a16="http://schemas.microsoft.com/office/drawing/2014/main" id="{5546B3EF-7A1E-4395-9DEB-2D6BF661E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30335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Oval 1163">
                <a:extLst>
                  <a:ext uri="{FF2B5EF4-FFF2-40B4-BE49-F238E27FC236}">
                    <a16:creationId xmlns:a16="http://schemas.microsoft.com/office/drawing/2014/main" id="{8745E606-18D6-40A9-8690-08C161BF2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27477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Oval 1164">
                <a:extLst>
                  <a:ext uri="{FF2B5EF4-FFF2-40B4-BE49-F238E27FC236}">
                    <a16:creationId xmlns:a16="http://schemas.microsoft.com/office/drawing/2014/main" id="{340B534A-1689-4F36-A55E-C4101AE9E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26525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Oval 1165">
                <a:extLst>
                  <a:ext uri="{FF2B5EF4-FFF2-40B4-BE49-F238E27FC236}">
                    <a16:creationId xmlns:a16="http://schemas.microsoft.com/office/drawing/2014/main" id="{C069ACE1-3A81-4EE7-B83D-B60B962E3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254138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Oval 1166">
                <a:extLst>
                  <a:ext uri="{FF2B5EF4-FFF2-40B4-BE49-F238E27FC236}">
                    <a16:creationId xmlns:a16="http://schemas.microsoft.com/office/drawing/2014/main" id="{59910B41-8762-4770-9469-E80C0FEA6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216038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Oval 1167">
                <a:extLst>
                  <a:ext uri="{FF2B5EF4-FFF2-40B4-BE49-F238E27FC236}">
                    <a16:creationId xmlns:a16="http://schemas.microsoft.com/office/drawing/2014/main" id="{0E4796E2-88E4-4573-9F42-577EBA6DD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206513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Oval 1168">
                <a:extLst>
                  <a:ext uri="{FF2B5EF4-FFF2-40B4-BE49-F238E27FC236}">
                    <a16:creationId xmlns:a16="http://schemas.microsoft.com/office/drawing/2014/main" id="{E74C7858-0DD5-4796-A57E-E81F597AF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87463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Oval 1169">
                <a:extLst>
                  <a:ext uri="{FF2B5EF4-FFF2-40B4-BE49-F238E27FC236}">
                    <a16:creationId xmlns:a16="http://schemas.microsoft.com/office/drawing/2014/main" id="{AB9CB4A9-188A-42FD-8B76-66229101E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7793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Oval 1170">
                <a:extLst>
                  <a:ext uri="{FF2B5EF4-FFF2-40B4-BE49-F238E27FC236}">
                    <a16:creationId xmlns:a16="http://schemas.microsoft.com/office/drawing/2014/main" id="{9BD41D86-602E-411C-A48A-046A5B88E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7793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Oval 1171">
                <a:extLst>
                  <a:ext uri="{FF2B5EF4-FFF2-40B4-BE49-F238E27FC236}">
                    <a16:creationId xmlns:a16="http://schemas.microsoft.com/office/drawing/2014/main" id="{BE236D44-644E-4F14-8E0B-7C16F8F88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684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Oval 1172">
                <a:extLst>
                  <a:ext uri="{FF2B5EF4-FFF2-40B4-BE49-F238E27FC236}">
                    <a16:creationId xmlns:a16="http://schemas.microsoft.com/office/drawing/2014/main" id="{DF4234E4-CC34-4A54-8F0D-A4129E9F1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684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Oval 1173">
                <a:extLst>
                  <a:ext uri="{FF2B5EF4-FFF2-40B4-BE49-F238E27FC236}">
                    <a16:creationId xmlns:a16="http://schemas.microsoft.com/office/drawing/2014/main" id="{8F3EBA90-789B-42F4-9D5C-9E80531EB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684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Oval 1174">
                <a:extLst>
                  <a:ext uri="{FF2B5EF4-FFF2-40B4-BE49-F238E27FC236}">
                    <a16:creationId xmlns:a16="http://schemas.microsoft.com/office/drawing/2014/main" id="{F02E9B42-BFC0-4195-9796-59724C130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4936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Oval 1175">
                <a:extLst>
                  <a:ext uri="{FF2B5EF4-FFF2-40B4-BE49-F238E27FC236}">
                    <a16:creationId xmlns:a16="http://schemas.microsoft.com/office/drawing/2014/main" id="{6653DB36-99DB-4A2B-91F7-77840D74A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303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Oval 1176">
                <a:extLst>
                  <a:ext uri="{FF2B5EF4-FFF2-40B4-BE49-F238E27FC236}">
                    <a16:creationId xmlns:a16="http://schemas.microsoft.com/office/drawing/2014/main" id="{769EC665-AA3F-479B-8A04-238C3C0E4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303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Oval 1177">
                <a:extLst>
                  <a:ext uri="{FF2B5EF4-FFF2-40B4-BE49-F238E27FC236}">
                    <a16:creationId xmlns:a16="http://schemas.microsoft.com/office/drawing/2014/main" id="{EF2D2913-E642-4FA6-857F-7205232F5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2078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Oval 1178">
                <a:extLst>
                  <a:ext uri="{FF2B5EF4-FFF2-40B4-BE49-F238E27FC236}">
                    <a16:creationId xmlns:a16="http://schemas.microsoft.com/office/drawing/2014/main" id="{549A512C-C511-4D44-B036-60EA3F748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1126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Oval 1179">
                <a:extLst>
                  <a:ext uri="{FF2B5EF4-FFF2-40B4-BE49-F238E27FC236}">
                    <a16:creationId xmlns:a16="http://schemas.microsoft.com/office/drawing/2014/main" id="{E3A1B211-8D0B-43BF-BE63-19E800A72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10173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Oval 1180">
                <a:extLst>
                  <a:ext uri="{FF2B5EF4-FFF2-40B4-BE49-F238E27FC236}">
                    <a16:creationId xmlns:a16="http://schemas.microsoft.com/office/drawing/2014/main" id="{8F325C83-45E5-436E-B093-3ABB49226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0922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Oval 1181">
                <a:extLst>
                  <a:ext uri="{FF2B5EF4-FFF2-40B4-BE49-F238E27FC236}">
                    <a16:creationId xmlns:a16="http://schemas.microsoft.com/office/drawing/2014/main" id="{FFBE6959-F728-4100-B2FB-56D6DB08E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50922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Oval 1182">
                <a:extLst>
                  <a:ext uri="{FF2B5EF4-FFF2-40B4-BE49-F238E27FC236}">
                    <a16:creationId xmlns:a16="http://schemas.microsoft.com/office/drawing/2014/main" id="{F1D0C645-8347-41DD-83E6-DD4ACFC1D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50007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Oval 1183">
                <a:extLst>
                  <a:ext uri="{FF2B5EF4-FFF2-40B4-BE49-F238E27FC236}">
                    <a16:creationId xmlns:a16="http://schemas.microsoft.com/office/drawing/2014/main" id="{F0C22926-B981-4103-8E05-CE9A77D98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50007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Oval 1184">
                <a:extLst>
                  <a:ext uri="{FF2B5EF4-FFF2-40B4-BE49-F238E27FC236}">
                    <a16:creationId xmlns:a16="http://schemas.microsoft.com/office/drawing/2014/main" id="{D92EF1A1-12AC-4A62-87DE-A6A690B6B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9055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Oval 1185">
                <a:extLst>
                  <a:ext uri="{FF2B5EF4-FFF2-40B4-BE49-F238E27FC236}">
                    <a16:creationId xmlns:a16="http://schemas.microsoft.com/office/drawing/2014/main" id="{AB9E97BD-E817-4483-BFE9-BDBD85212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9055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Oval 1186">
                <a:extLst>
                  <a:ext uri="{FF2B5EF4-FFF2-40B4-BE49-F238E27FC236}">
                    <a16:creationId xmlns:a16="http://schemas.microsoft.com/office/drawing/2014/main" id="{F2F01DBD-6379-467F-A41F-C9BAFF1BB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9055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Oval 1187">
                <a:extLst>
                  <a:ext uri="{FF2B5EF4-FFF2-40B4-BE49-F238E27FC236}">
                    <a16:creationId xmlns:a16="http://schemas.microsoft.com/office/drawing/2014/main" id="{AD4E1A18-6334-40B6-A76D-E6011D904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60388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Oval 1188">
                <a:extLst>
                  <a:ext uri="{FF2B5EF4-FFF2-40B4-BE49-F238E27FC236}">
                    <a16:creationId xmlns:a16="http://schemas.microsoft.com/office/drawing/2014/main" id="{DD4AAFC8-EE22-4959-BCEC-1FE510D16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50863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Oval 1189">
                <a:extLst>
                  <a:ext uri="{FF2B5EF4-FFF2-40B4-BE49-F238E27FC236}">
                    <a16:creationId xmlns:a16="http://schemas.microsoft.com/office/drawing/2014/main" id="{6588098F-AA97-4FF9-BEEF-25A07CBEF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31813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Oval 1190">
                <a:extLst>
                  <a:ext uri="{FF2B5EF4-FFF2-40B4-BE49-F238E27FC236}">
                    <a16:creationId xmlns:a16="http://schemas.microsoft.com/office/drawing/2014/main" id="{29F8BD8E-06C6-4BC4-B2C6-54CE76BA5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22288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Oval 1191">
                <a:extLst>
                  <a:ext uri="{FF2B5EF4-FFF2-40B4-BE49-F238E27FC236}">
                    <a16:creationId xmlns:a16="http://schemas.microsoft.com/office/drawing/2014/main" id="{62DCB051-17F5-4D9E-A686-0A4696ED7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22288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Oval 1192">
                <a:extLst>
                  <a:ext uri="{FF2B5EF4-FFF2-40B4-BE49-F238E27FC236}">
                    <a16:creationId xmlns:a16="http://schemas.microsoft.com/office/drawing/2014/main" id="{D33A295E-A418-4F6B-83B8-15F30FE10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412763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Oval 1193">
                <a:extLst>
                  <a:ext uri="{FF2B5EF4-FFF2-40B4-BE49-F238E27FC236}">
                    <a16:creationId xmlns:a16="http://schemas.microsoft.com/office/drawing/2014/main" id="{8ED7D9CD-07E0-4861-AB64-E31BC6553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393713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Oval 1194">
                <a:extLst>
                  <a:ext uri="{FF2B5EF4-FFF2-40B4-BE49-F238E27FC236}">
                    <a16:creationId xmlns:a16="http://schemas.microsoft.com/office/drawing/2014/main" id="{DF66BF2B-72CA-4A18-855D-0B5A3DD1B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34608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Oval 1195">
                <a:extLst>
                  <a:ext uri="{FF2B5EF4-FFF2-40B4-BE49-F238E27FC236}">
                    <a16:creationId xmlns:a16="http://schemas.microsoft.com/office/drawing/2014/main" id="{8AF75B38-E81F-4CC6-B831-0FA5060E7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3175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Oval 1196">
                <a:extLst>
                  <a:ext uri="{FF2B5EF4-FFF2-40B4-BE49-F238E27FC236}">
                    <a16:creationId xmlns:a16="http://schemas.microsoft.com/office/drawing/2014/main" id="{18750ECE-C278-4DC6-9979-B0943AF3E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2794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Oval 1197">
                <a:extLst>
                  <a:ext uri="{FF2B5EF4-FFF2-40B4-BE49-F238E27FC236}">
                    <a16:creationId xmlns:a16="http://schemas.microsoft.com/office/drawing/2014/main" id="{D9C6CFE1-1C62-4656-9184-DA409AF55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27941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Oval 1198">
                <a:extLst>
                  <a:ext uri="{FF2B5EF4-FFF2-40B4-BE49-F238E27FC236}">
                    <a16:creationId xmlns:a16="http://schemas.microsoft.com/office/drawing/2014/main" id="{EFF6653A-4094-4B20-BA8A-6DB6050A1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25083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Oval 1199">
                <a:extLst>
                  <a:ext uri="{FF2B5EF4-FFF2-40B4-BE49-F238E27FC236}">
                    <a16:creationId xmlns:a16="http://schemas.microsoft.com/office/drawing/2014/main" id="{33472048-1598-46CB-845E-90A39CA09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25083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Oval 1200">
                <a:extLst>
                  <a:ext uri="{FF2B5EF4-FFF2-40B4-BE49-F238E27FC236}">
                    <a16:creationId xmlns:a16="http://schemas.microsoft.com/office/drawing/2014/main" id="{6B1EB49A-D85C-493A-B512-9348A7059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11748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Oval 1201">
                <a:extLst>
                  <a:ext uri="{FF2B5EF4-FFF2-40B4-BE49-F238E27FC236}">
                    <a16:creationId xmlns:a16="http://schemas.microsoft.com/office/drawing/2014/main" id="{33F87E5E-3628-40D3-96E2-A77269CFD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4020650"/>
                <a:ext cx="66675" cy="6826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Oval 1202">
                <a:extLst>
                  <a:ext uri="{FF2B5EF4-FFF2-40B4-BE49-F238E27FC236}">
                    <a16:creationId xmlns:a16="http://schemas.microsoft.com/office/drawing/2014/main" id="{D95B4EAE-64F1-43E1-93BE-365F76B81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246" y="392540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Freeform 1203">
                <a:extLst>
                  <a:ext uri="{FF2B5EF4-FFF2-40B4-BE49-F238E27FC236}">
                    <a16:creationId xmlns:a16="http://schemas.microsoft.com/office/drawing/2014/main" id="{5D20F877-673A-4424-B5A6-EC6545D26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367" y="4847738"/>
                <a:ext cx="647702" cy="287337"/>
              </a:xfrm>
              <a:custGeom>
                <a:avLst/>
                <a:gdLst>
                  <a:gd name="T0" fmla="*/ 0 w 662"/>
                  <a:gd name="T1" fmla="*/ 91 h 181"/>
                  <a:gd name="T2" fmla="*/ 0 w 662"/>
                  <a:gd name="T3" fmla="*/ 0 h 181"/>
                  <a:gd name="T4" fmla="*/ 662 w 662"/>
                  <a:gd name="T5" fmla="*/ 0 h 181"/>
                  <a:gd name="T6" fmla="*/ 662 w 662"/>
                  <a:gd name="T7" fmla="*/ 91 h 181"/>
                  <a:gd name="T8" fmla="*/ 0 w 662"/>
                  <a:gd name="T9" fmla="*/ 91 h 181"/>
                  <a:gd name="T10" fmla="*/ 0 w 662"/>
                  <a:gd name="T11" fmla="*/ 181 h 181"/>
                  <a:gd name="T12" fmla="*/ 662 w 662"/>
                  <a:gd name="T13" fmla="*/ 181 h 181"/>
                  <a:gd name="T14" fmla="*/ 662 w 662"/>
                  <a:gd name="T15" fmla="*/ 91 h 181"/>
                  <a:gd name="T16" fmla="*/ 0 w 662"/>
                  <a:gd name="T17" fmla="*/ 9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2" h="181">
                    <a:moveTo>
                      <a:pt x="0" y="91"/>
                    </a:moveTo>
                    <a:lnTo>
                      <a:pt x="0" y="0"/>
                    </a:lnTo>
                    <a:lnTo>
                      <a:pt x="662" y="0"/>
                    </a:lnTo>
                    <a:lnTo>
                      <a:pt x="662" y="91"/>
                    </a:lnTo>
                    <a:lnTo>
                      <a:pt x="0" y="91"/>
                    </a:lnTo>
                    <a:lnTo>
                      <a:pt x="0" y="181"/>
                    </a:lnTo>
                    <a:lnTo>
                      <a:pt x="662" y="181"/>
                    </a:lnTo>
                    <a:lnTo>
                      <a:pt x="662" y="91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Line 1205">
                <a:extLst>
                  <a:ext uri="{FF2B5EF4-FFF2-40B4-BE49-F238E27FC236}">
                    <a16:creationId xmlns:a16="http://schemas.microsoft.com/office/drawing/2014/main" id="{6F9659A7-4823-4136-AD14-D60259635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1217" y="4714388"/>
                <a:ext cx="0" cy="1333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Line 1206">
                <a:extLst>
                  <a:ext uri="{FF2B5EF4-FFF2-40B4-BE49-F238E27FC236}">
                    <a16:creationId xmlns:a16="http://schemas.microsoft.com/office/drawing/2014/main" id="{5E01E868-D4CE-42A6-8B12-55D5591316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8342" y="4714388"/>
                <a:ext cx="2952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Line 1207">
                <a:extLst>
                  <a:ext uri="{FF2B5EF4-FFF2-40B4-BE49-F238E27FC236}">
                    <a16:creationId xmlns:a16="http://schemas.microsoft.com/office/drawing/2014/main" id="{A1CF6ECB-C89D-48CA-8F9C-F01912654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217" y="5135075"/>
                <a:ext cx="0" cy="76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Line 1208">
                <a:extLst>
                  <a:ext uri="{FF2B5EF4-FFF2-40B4-BE49-F238E27FC236}">
                    <a16:creationId xmlns:a16="http://schemas.microsoft.com/office/drawing/2014/main" id="{AE7EB6F6-17DA-472D-9723-973AE64949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8342" y="5211275"/>
                <a:ext cx="2952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Oval 1209">
                <a:extLst>
                  <a:ext uri="{FF2B5EF4-FFF2-40B4-BE49-F238E27FC236}">
                    <a16:creationId xmlns:a16="http://schemas.microsoft.com/office/drawing/2014/main" id="{922EC72F-66E9-404E-BD9E-A61DE0665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5331925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Oval 1210">
                <a:extLst>
                  <a:ext uri="{FF2B5EF4-FFF2-40B4-BE49-F238E27FC236}">
                    <a16:creationId xmlns:a16="http://schemas.microsoft.com/office/drawing/2014/main" id="{7C3DE4EC-6B84-466E-A376-83F923970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5312875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Oval 1211">
                <a:extLst>
                  <a:ext uri="{FF2B5EF4-FFF2-40B4-BE49-F238E27FC236}">
                    <a16:creationId xmlns:a16="http://schemas.microsoft.com/office/drawing/2014/main" id="{BA238E1B-2F7D-43E6-B97A-DA2DAB46A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5274775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Oval 1212">
                <a:extLst>
                  <a:ext uri="{FF2B5EF4-FFF2-40B4-BE49-F238E27FC236}">
                    <a16:creationId xmlns:a16="http://schemas.microsoft.com/office/drawing/2014/main" id="{866912B0-8BF8-410F-B6C9-8402F0529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5235088"/>
                <a:ext cx="66675" cy="682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Oval 1213">
                <a:extLst>
                  <a:ext uri="{FF2B5EF4-FFF2-40B4-BE49-F238E27FC236}">
                    <a16:creationId xmlns:a16="http://schemas.microsoft.com/office/drawing/2014/main" id="{8A005D8F-41E9-42B6-B128-CC3E29E73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5206513"/>
                <a:ext cx="66675" cy="682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Oval 1214">
                <a:extLst>
                  <a:ext uri="{FF2B5EF4-FFF2-40B4-BE49-F238E27FC236}">
                    <a16:creationId xmlns:a16="http://schemas.microsoft.com/office/drawing/2014/main" id="{9E9EB690-9702-4243-8F8B-1E194FEC5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5196988"/>
                <a:ext cx="66675" cy="682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Oval 1215">
                <a:extLst>
                  <a:ext uri="{FF2B5EF4-FFF2-40B4-BE49-F238E27FC236}">
                    <a16:creationId xmlns:a16="http://schemas.microsoft.com/office/drawing/2014/main" id="{968B707A-B3E7-475B-94DF-0E2F1EE6F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5187463"/>
                <a:ext cx="66675" cy="682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Oval 1216">
                <a:extLst>
                  <a:ext uri="{FF2B5EF4-FFF2-40B4-BE49-F238E27FC236}">
                    <a16:creationId xmlns:a16="http://schemas.microsoft.com/office/drawing/2014/main" id="{DC7CECDC-7BAF-4AE9-864A-ADFBC09ED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5177938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Oval 1217">
                <a:extLst>
                  <a:ext uri="{FF2B5EF4-FFF2-40B4-BE49-F238E27FC236}">
                    <a16:creationId xmlns:a16="http://schemas.microsoft.com/office/drawing/2014/main" id="{4B216F15-2427-426F-B068-17B0A149A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4662000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Oval 1218">
                <a:extLst>
                  <a:ext uri="{FF2B5EF4-FFF2-40B4-BE49-F238E27FC236}">
                    <a16:creationId xmlns:a16="http://schemas.microsoft.com/office/drawing/2014/main" id="{591FF6B4-4B07-4C42-AAE5-9A367FD98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4642950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Oval 1219">
                <a:extLst>
                  <a:ext uri="{FF2B5EF4-FFF2-40B4-BE49-F238E27FC236}">
                    <a16:creationId xmlns:a16="http://schemas.microsoft.com/office/drawing/2014/main" id="{19330BF3-E4D7-4388-895E-EE7EA109D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4642950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Oval 1220">
                <a:extLst>
                  <a:ext uri="{FF2B5EF4-FFF2-40B4-BE49-F238E27FC236}">
                    <a16:creationId xmlns:a16="http://schemas.microsoft.com/office/drawing/2014/main" id="{C379F507-4D8F-44A9-8B4C-2DC26F8CC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4623900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Oval 1221">
                <a:extLst>
                  <a:ext uri="{FF2B5EF4-FFF2-40B4-BE49-F238E27FC236}">
                    <a16:creationId xmlns:a16="http://schemas.microsoft.com/office/drawing/2014/main" id="{6DB9EB64-CCB1-40A4-B4AE-23D0D6CA7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4604850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Oval 1222">
                <a:extLst>
                  <a:ext uri="{FF2B5EF4-FFF2-40B4-BE49-F238E27FC236}">
                    <a16:creationId xmlns:a16="http://schemas.microsoft.com/office/drawing/2014/main" id="{DC6964E0-EBFD-4318-8847-9BF74AAF6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4585800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Oval 1223">
                <a:extLst>
                  <a:ext uri="{FF2B5EF4-FFF2-40B4-BE49-F238E27FC236}">
                    <a16:creationId xmlns:a16="http://schemas.microsoft.com/office/drawing/2014/main" id="{9008EC79-5B6A-41F1-84A6-A03001479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4547700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Oval 1224">
                <a:extLst>
                  <a:ext uri="{FF2B5EF4-FFF2-40B4-BE49-F238E27FC236}">
                    <a16:creationId xmlns:a16="http://schemas.microsoft.com/office/drawing/2014/main" id="{DB0EC2E9-CF8E-47B4-8451-84B544E54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880" y="4528650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92B66E08-637A-4771-9B3C-E31C8E938D96}"/>
                </a:ext>
              </a:extLst>
            </p:cNvPr>
            <p:cNvGrpSpPr/>
            <p:nvPr/>
          </p:nvGrpSpPr>
          <p:grpSpPr>
            <a:xfrm>
              <a:off x="1734881" y="318171"/>
              <a:ext cx="3520883" cy="2852150"/>
              <a:chOff x="1734881" y="318171"/>
              <a:chExt cx="3520883" cy="2852150"/>
            </a:xfrm>
          </p:grpSpPr>
          <p:sp>
            <p:nvSpPr>
              <p:cNvPr id="204" name="Rectangle 35">
                <a:extLst>
                  <a:ext uri="{FF2B5EF4-FFF2-40B4-BE49-F238E27FC236}">
                    <a16:creationId xmlns:a16="http://schemas.microsoft.com/office/drawing/2014/main" id="{BA5A52E8-DA9E-4A6C-B1BA-C413AFC2D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126695" y="1539720"/>
                <a:ext cx="17224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ApoJ-Glyc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levels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0h (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ug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/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mL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)</a:t>
                </a:r>
                <a:endParaRPr lang="es-ES" altLang="es-ES" sz="1200" b="1" dirty="0"/>
              </a:p>
            </p:txBody>
          </p:sp>
          <p:sp>
            <p:nvSpPr>
              <p:cNvPr id="205" name="Rectangle 41">
                <a:extLst>
                  <a:ext uri="{FF2B5EF4-FFF2-40B4-BE49-F238E27FC236}">
                    <a16:creationId xmlns:a16="http://schemas.microsoft.com/office/drawing/2014/main" id="{EFF6E044-3A20-439F-8043-F4A01F935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5913" y="2985655"/>
                <a:ext cx="71333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 dirty="0">
                    <a:solidFill>
                      <a:srgbClr val="000000"/>
                    </a:solidFill>
                  </a:rPr>
                  <a:t>Final TIMI</a:t>
                </a:r>
                <a:endParaRPr lang="es-ES" altLang="es-ES" sz="1200" b="1" dirty="0"/>
              </a:p>
            </p:txBody>
          </p:sp>
          <p:sp>
            <p:nvSpPr>
              <p:cNvPr id="206" name="Line 62">
                <a:extLst>
                  <a:ext uri="{FF2B5EF4-FFF2-40B4-BE49-F238E27FC236}">
                    <a16:creationId xmlns:a16="http://schemas.microsoft.com/office/drawing/2014/main" id="{269BA825-8CEB-4282-9300-818DBBF3A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289" y="2925330"/>
                <a:ext cx="21605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7" name="Rectangle 63">
                <a:extLst>
                  <a:ext uri="{FF2B5EF4-FFF2-40B4-BE49-F238E27FC236}">
                    <a16:creationId xmlns:a16="http://schemas.microsoft.com/office/drawing/2014/main" id="{5F9B17F7-22C2-49DB-97E9-37CE64897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7900" y="560070"/>
                <a:ext cx="49693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900" b="1" i="1" dirty="0">
                    <a:solidFill>
                      <a:srgbClr val="000000"/>
                    </a:solidFill>
                  </a:rPr>
                  <a:t>P = 0.002</a:t>
                </a:r>
                <a:endParaRPr lang="es-ES" altLang="es-ES" sz="900" b="1" i="1" dirty="0"/>
              </a:p>
            </p:txBody>
          </p:sp>
          <p:sp>
            <p:nvSpPr>
              <p:cNvPr id="208" name="Line 133">
                <a:extLst>
                  <a:ext uri="{FF2B5EF4-FFF2-40B4-BE49-F238E27FC236}">
                    <a16:creationId xmlns:a16="http://schemas.microsoft.com/office/drawing/2014/main" id="{F8AFD452-D70A-46A8-9851-9C0BC7324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2564" y="2653867"/>
                <a:ext cx="27432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9" name="Rectangle 136">
                <a:extLst>
                  <a:ext uri="{FF2B5EF4-FFF2-40B4-BE49-F238E27FC236}">
                    <a16:creationId xmlns:a16="http://schemas.microsoft.com/office/drawing/2014/main" id="{C7A904E6-A962-46EC-BE9F-ED5945B1C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8976" y="2711017"/>
                <a:ext cx="568325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>
                    <a:solidFill>
                      <a:srgbClr val="000000"/>
                    </a:solidFill>
                  </a:rPr>
                  <a:t>TIMI 0-1</a:t>
                </a:r>
                <a:endParaRPr lang="es-ES" altLang="es-ES" sz="1200" b="1"/>
              </a:p>
            </p:txBody>
          </p:sp>
          <p:sp>
            <p:nvSpPr>
              <p:cNvPr id="210" name="Rectangle 139">
                <a:extLst>
                  <a:ext uri="{FF2B5EF4-FFF2-40B4-BE49-F238E27FC236}">
                    <a16:creationId xmlns:a16="http://schemas.microsoft.com/office/drawing/2014/main" id="{F01BC922-1222-426A-94C3-1E8586FCF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5476" y="2711017"/>
                <a:ext cx="568325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>
                    <a:solidFill>
                      <a:srgbClr val="000000"/>
                    </a:solidFill>
                  </a:rPr>
                  <a:t>TIMI 2-3</a:t>
                </a:r>
                <a:endParaRPr lang="es-ES" altLang="es-ES" sz="1200" b="1"/>
              </a:p>
            </p:txBody>
          </p:sp>
          <p:sp>
            <p:nvSpPr>
              <p:cNvPr id="211" name="Text Box 131">
                <a:extLst>
                  <a:ext uri="{FF2B5EF4-FFF2-40B4-BE49-F238E27FC236}">
                    <a16:creationId xmlns:a16="http://schemas.microsoft.com/office/drawing/2014/main" id="{856FDD80-3871-4011-A579-FF959F4381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4881" y="318171"/>
                <a:ext cx="32385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12" name="Line 60">
                <a:extLst>
                  <a:ext uri="{FF2B5EF4-FFF2-40B4-BE49-F238E27FC236}">
                    <a16:creationId xmlns:a16="http://schemas.microsoft.com/office/drawing/2014/main" id="{6C6ED703-3B79-4D50-9111-5DF26808D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2366" y="703429"/>
                <a:ext cx="11880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3" name="Conector recto 212">
                <a:extLst>
                  <a:ext uri="{FF2B5EF4-FFF2-40B4-BE49-F238E27FC236}">
                    <a16:creationId xmlns:a16="http://schemas.microsoft.com/office/drawing/2014/main" id="{7B3C1F20-3737-47BA-8045-1073843C82D6}"/>
                  </a:ext>
                </a:extLst>
              </p:cNvPr>
              <p:cNvCxnSpPr>
                <a:stCxn id="212" idx="1"/>
              </p:cNvCxnSpPr>
              <p:nvPr/>
            </p:nvCxnSpPr>
            <p:spPr>
              <a:xfrm>
                <a:off x="4510366" y="703430"/>
                <a:ext cx="0" cy="9809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" name="Conector recto 213">
                <a:extLst>
                  <a:ext uri="{FF2B5EF4-FFF2-40B4-BE49-F238E27FC236}">
                    <a16:creationId xmlns:a16="http://schemas.microsoft.com/office/drawing/2014/main" id="{D6A6D94E-FD7F-41A1-BBA0-C3C22C3C8181}"/>
                  </a:ext>
                </a:extLst>
              </p:cNvPr>
              <p:cNvCxnSpPr>
                <a:stCxn id="212" idx="0"/>
              </p:cNvCxnSpPr>
              <p:nvPr/>
            </p:nvCxnSpPr>
            <p:spPr>
              <a:xfrm>
                <a:off x="3322366" y="703429"/>
                <a:ext cx="0" cy="40289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6" name="Line 977">
                <a:extLst>
                  <a:ext uri="{FF2B5EF4-FFF2-40B4-BE49-F238E27FC236}">
                    <a16:creationId xmlns:a16="http://schemas.microsoft.com/office/drawing/2014/main" id="{23EBEE38-42CA-43E5-AEE6-6D0C109E7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7836" y="815120"/>
                <a:ext cx="0" cy="18351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" name="Line 978">
                <a:extLst>
                  <a:ext uri="{FF2B5EF4-FFF2-40B4-BE49-F238E27FC236}">
                    <a16:creationId xmlns:a16="http://schemas.microsoft.com/office/drawing/2014/main" id="{6F674943-7C4C-4032-88D3-99CDD78C3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2650270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" name="Rectangle 982">
                <a:extLst>
                  <a:ext uri="{FF2B5EF4-FFF2-40B4-BE49-F238E27FC236}">
                    <a16:creationId xmlns:a16="http://schemas.microsoft.com/office/drawing/2014/main" id="{8502D439-4711-4211-8655-0FD55768D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1572" y="2560688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Line 983">
                <a:extLst>
                  <a:ext uri="{FF2B5EF4-FFF2-40B4-BE49-F238E27FC236}">
                    <a16:creationId xmlns:a16="http://schemas.microsoft.com/office/drawing/2014/main" id="{099FC6EE-A38D-4C52-9D49-F786DD48ED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2450245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" name="Rectangle 987">
                <a:extLst>
                  <a:ext uri="{FF2B5EF4-FFF2-40B4-BE49-F238E27FC236}">
                    <a16:creationId xmlns:a16="http://schemas.microsoft.com/office/drawing/2014/main" id="{6829458B-6A50-4A6D-89DF-2999682D0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2359075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Line 988">
                <a:extLst>
                  <a:ext uri="{FF2B5EF4-FFF2-40B4-BE49-F238E27FC236}">
                    <a16:creationId xmlns:a16="http://schemas.microsoft.com/office/drawing/2014/main" id="{6CA7FDF7-CF22-4FBA-9047-6F3FA1E0A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223910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" name="Rectangle 992">
                <a:extLst>
                  <a:ext uri="{FF2B5EF4-FFF2-40B4-BE49-F238E27FC236}">
                    <a16:creationId xmlns:a16="http://schemas.microsoft.com/office/drawing/2014/main" id="{C9292A10-16E9-4957-8F7E-8B52C90E3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2149525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3" name="Line 993">
                <a:extLst>
                  <a:ext uri="{FF2B5EF4-FFF2-40B4-BE49-F238E27FC236}">
                    <a16:creationId xmlns:a16="http://schemas.microsoft.com/office/drawing/2014/main" id="{EF6E5755-6D5D-4759-ADAC-75BB28C73D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203908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" name="Rectangle 997">
                <a:extLst>
                  <a:ext uri="{FF2B5EF4-FFF2-40B4-BE49-F238E27FC236}">
                    <a16:creationId xmlns:a16="http://schemas.microsoft.com/office/drawing/2014/main" id="{45F28ABE-2AC0-4DF0-AF82-85444A033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1947913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Line 998">
                <a:extLst>
                  <a:ext uri="{FF2B5EF4-FFF2-40B4-BE49-F238E27FC236}">
                    <a16:creationId xmlns:a16="http://schemas.microsoft.com/office/drawing/2014/main" id="{55EBF4E4-26DD-4161-BBBA-43139A676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1839058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" name="Rectangle 1002">
                <a:extLst>
                  <a:ext uri="{FF2B5EF4-FFF2-40B4-BE49-F238E27FC236}">
                    <a16:creationId xmlns:a16="http://schemas.microsoft.com/office/drawing/2014/main" id="{D96DFDA5-08D8-4822-98D0-16707DA64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1747888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7" name="Line 1003">
                <a:extLst>
                  <a:ext uri="{FF2B5EF4-FFF2-40B4-BE49-F238E27FC236}">
                    <a16:creationId xmlns:a16="http://schemas.microsoft.com/office/drawing/2014/main" id="{2BA0DB24-B819-4516-B1FA-221E92F80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1627920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" name="Rectangle 1007">
                <a:extLst>
                  <a:ext uri="{FF2B5EF4-FFF2-40B4-BE49-F238E27FC236}">
                    <a16:creationId xmlns:a16="http://schemas.microsoft.com/office/drawing/2014/main" id="{2887551D-D3C9-4C28-81A0-10B62B926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1536750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9" name="Line 1008">
                <a:extLst>
                  <a:ext uri="{FF2B5EF4-FFF2-40B4-BE49-F238E27FC236}">
                    <a16:creationId xmlns:a16="http://schemas.microsoft.com/office/drawing/2014/main" id="{D698C770-0936-49DB-8702-15EA92D95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1427895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" name="Rectangle 1012">
                <a:extLst>
                  <a:ext uri="{FF2B5EF4-FFF2-40B4-BE49-F238E27FC236}">
                    <a16:creationId xmlns:a16="http://schemas.microsoft.com/office/drawing/2014/main" id="{4904BFB2-A693-445B-9485-9597FE91C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1336725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1" name="Line 1013">
                <a:extLst>
                  <a:ext uri="{FF2B5EF4-FFF2-40B4-BE49-F238E27FC236}">
                    <a16:creationId xmlns:a16="http://schemas.microsoft.com/office/drawing/2014/main" id="{2901069C-777E-4FBE-96BB-2752B0A9AC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122628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" name="Rectangle 1017">
                <a:extLst>
                  <a:ext uri="{FF2B5EF4-FFF2-40B4-BE49-F238E27FC236}">
                    <a16:creationId xmlns:a16="http://schemas.microsoft.com/office/drawing/2014/main" id="{65B9A596-E7A2-4623-801A-DE281DB2D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1135113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3" name="Line 1018">
                <a:extLst>
                  <a:ext uri="{FF2B5EF4-FFF2-40B4-BE49-F238E27FC236}">
                    <a16:creationId xmlns:a16="http://schemas.microsoft.com/office/drawing/2014/main" id="{52A9EE7C-0013-4FD4-A90B-F5608F35A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1016733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" name="Rectangle 1022">
                <a:extLst>
                  <a:ext uri="{FF2B5EF4-FFF2-40B4-BE49-F238E27FC236}">
                    <a16:creationId xmlns:a16="http://schemas.microsoft.com/office/drawing/2014/main" id="{B5D14A7E-FB45-4C3A-A3D3-0903B83BB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925562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" name="Line 1023">
                <a:extLst>
                  <a:ext uri="{FF2B5EF4-FFF2-40B4-BE49-F238E27FC236}">
                    <a16:creationId xmlns:a16="http://schemas.microsoft.com/office/drawing/2014/main" id="{B972E58F-9E82-47DD-BCD9-A1445FED4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89736" y="815120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" name="Rectangle 1025">
                <a:extLst>
                  <a:ext uri="{FF2B5EF4-FFF2-40B4-BE49-F238E27FC236}">
                    <a16:creationId xmlns:a16="http://schemas.microsoft.com/office/drawing/2014/main" id="{059077A7-0F9E-407B-B9C9-D51D7BC04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54" y="723950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7" name="Freeform 1037">
                <a:extLst>
                  <a:ext uri="{FF2B5EF4-FFF2-40B4-BE49-F238E27FC236}">
                    <a16:creationId xmlns:a16="http://schemas.microsoft.com/office/drawing/2014/main" id="{68A39098-B28B-4051-8A4A-31F4E61C3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139" y="1915258"/>
                <a:ext cx="647206" cy="257175"/>
              </a:xfrm>
              <a:custGeom>
                <a:avLst/>
                <a:gdLst>
                  <a:gd name="T0" fmla="*/ 0 w 577"/>
                  <a:gd name="T1" fmla="*/ 102 h 162"/>
                  <a:gd name="T2" fmla="*/ 0 w 577"/>
                  <a:gd name="T3" fmla="*/ 0 h 162"/>
                  <a:gd name="T4" fmla="*/ 577 w 577"/>
                  <a:gd name="T5" fmla="*/ 0 h 162"/>
                  <a:gd name="T6" fmla="*/ 577 w 577"/>
                  <a:gd name="T7" fmla="*/ 102 h 162"/>
                  <a:gd name="T8" fmla="*/ 0 w 577"/>
                  <a:gd name="T9" fmla="*/ 102 h 162"/>
                  <a:gd name="T10" fmla="*/ 0 w 577"/>
                  <a:gd name="T11" fmla="*/ 162 h 162"/>
                  <a:gd name="T12" fmla="*/ 577 w 577"/>
                  <a:gd name="T13" fmla="*/ 162 h 162"/>
                  <a:gd name="T14" fmla="*/ 577 w 577"/>
                  <a:gd name="T15" fmla="*/ 102 h 162"/>
                  <a:gd name="T16" fmla="*/ 0 w 577"/>
                  <a:gd name="T17" fmla="*/ 10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7" h="162">
                    <a:moveTo>
                      <a:pt x="0" y="102"/>
                    </a:moveTo>
                    <a:lnTo>
                      <a:pt x="0" y="0"/>
                    </a:lnTo>
                    <a:lnTo>
                      <a:pt x="577" y="0"/>
                    </a:lnTo>
                    <a:lnTo>
                      <a:pt x="577" y="102"/>
                    </a:lnTo>
                    <a:lnTo>
                      <a:pt x="0" y="102"/>
                    </a:lnTo>
                    <a:lnTo>
                      <a:pt x="0" y="162"/>
                    </a:lnTo>
                    <a:lnTo>
                      <a:pt x="577" y="162"/>
                    </a:lnTo>
                    <a:lnTo>
                      <a:pt x="577" y="102"/>
                    </a:lnTo>
                    <a:lnTo>
                      <a:pt x="0" y="102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" name="Line 1038">
                <a:extLst>
                  <a:ext uri="{FF2B5EF4-FFF2-40B4-BE49-F238E27FC236}">
                    <a16:creationId xmlns:a16="http://schemas.microsoft.com/office/drawing/2014/main" id="{A8424AFB-1F59-43CF-BDB5-AD49A7006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1742" y="1808895"/>
                <a:ext cx="0" cy="106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Line 1039">
                <a:extLst>
                  <a:ext uri="{FF2B5EF4-FFF2-40B4-BE49-F238E27FC236}">
                    <a16:creationId xmlns:a16="http://schemas.microsoft.com/office/drawing/2014/main" id="{CB95B685-93B7-434C-86E5-C9391EAC77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3155" y="1808895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" name="Line 1040">
                <a:extLst>
                  <a:ext uri="{FF2B5EF4-FFF2-40B4-BE49-F238E27FC236}">
                    <a16:creationId xmlns:a16="http://schemas.microsoft.com/office/drawing/2014/main" id="{7F0C9B5C-C3F5-417C-93EE-DD8424402F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742" y="2172433"/>
                <a:ext cx="0" cy="571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Line 1041">
                <a:extLst>
                  <a:ext uri="{FF2B5EF4-FFF2-40B4-BE49-F238E27FC236}">
                    <a16:creationId xmlns:a16="http://schemas.microsoft.com/office/drawing/2014/main" id="{9985A117-6B44-4D6E-B8D1-F6BB91BBC8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3155" y="2229583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" name="Oval 1042">
                <a:extLst>
                  <a:ext uri="{FF2B5EF4-FFF2-40B4-BE49-F238E27FC236}">
                    <a16:creationId xmlns:a16="http://schemas.microsoft.com/office/drawing/2014/main" id="{8A9395D3-ADC6-43D7-8436-ACAE23D69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8405" y="2215295"/>
                <a:ext cx="66675" cy="682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" name="Oval 1043">
                <a:extLst>
                  <a:ext uri="{FF2B5EF4-FFF2-40B4-BE49-F238E27FC236}">
                    <a16:creationId xmlns:a16="http://schemas.microsoft.com/office/drawing/2014/main" id="{381FA204-1D82-4DC3-97E2-BC99D7182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8405" y="173745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" name="Freeform 1045">
                <a:extLst>
                  <a:ext uri="{FF2B5EF4-FFF2-40B4-BE49-F238E27FC236}">
                    <a16:creationId xmlns:a16="http://schemas.microsoft.com/office/drawing/2014/main" id="{06ACBEFC-101A-4761-B257-5811A44E9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110" y="1694595"/>
                <a:ext cx="648328" cy="277813"/>
              </a:xfrm>
              <a:custGeom>
                <a:avLst/>
                <a:gdLst>
                  <a:gd name="T0" fmla="*/ 0 w 578"/>
                  <a:gd name="T1" fmla="*/ 84 h 175"/>
                  <a:gd name="T2" fmla="*/ 0 w 578"/>
                  <a:gd name="T3" fmla="*/ 0 h 175"/>
                  <a:gd name="T4" fmla="*/ 578 w 578"/>
                  <a:gd name="T5" fmla="*/ 0 h 175"/>
                  <a:gd name="T6" fmla="*/ 578 w 578"/>
                  <a:gd name="T7" fmla="*/ 84 h 175"/>
                  <a:gd name="T8" fmla="*/ 0 w 578"/>
                  <a:gd name="T9" fmla="*/ 84 h 175"/>
                  <a:gd name="T10" fmla="*/ 0 w 578"/>
                  <a:gd name="T11" fmla="*/ 175 h 175"/>
                  <a:gd name="T12" fmla="*/ 578 w 578"/>
                  <a:gd name="T13" fmla="*/ 175 h 175"/>
                  <a:gd name="T14" fmla="*/ 578 w 578"/>
                  <a:gd name="T15" fmla="*/ 84 h 175"/>
                  <a:gd name="T16" fmla="*/ 0 w 578"/>
                  <a:gd name="T17" fmla="*/ 8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8" h="175">
                    <a:moveTo>
                      <a:pt x="0" y="84"/>
                    </a:moveTo>
                    <a:lnTo>
                      <a:pt x="0" y="0"/>
                    </a:lnTo>
                    <a:lnTo>
                      <a:pt x="578" y="0"/>
                    </a:lnTo>
                    <a:lnTo>
                      <a:pt x="578" y="84"/>
                    </a:lnTo>
                    <a:lnTo>
                      <a:pt x="0" y="84"/>
                    </a:lnTo>
                    <a:lnTo>
                      <a:pt x="0" y="175"/>
                    </a:lnTo>
                    <a:lnTo>
                      <a:pt x="578" y="175"/>
                    </a:lnTo>
                    <a:lnTo>
                      <a:pt x="578" y="84"/>
                    </a:lnTo>
                    <a:lnTo>
                      <a:pt x="0" y="84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Line 1046">
                <a:extLst>
                  <a:ext uri="{FF2B5EF4-FFF2-40B4-BE49-F238E27FC236}">
                    <a16:creationId xmlns:a16="http://schemas.microsoft.com/office/drawing/2014/main" id="{D52C97D1-ECAF-4F42-9228-098C8F063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4274" y="1532670"/>
                <a:ext cx="0" cy="1619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" name="Line 1047">
                <a:extLst>
                  <a:ext uri="{FF2B5EF4-FFF2-40B4-BE49-F238E27FC236}">
                    <a16:creationId xmlns:a16="http://schemas.microsoft.com/office/drawing/2014/main" id="{9527C490-F4BD-4FDF-91CD-FA8047732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687" y="1532670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Line 1048">
                <a:extLst>
                  <a:ext uri="{FF2B5EF4-FFF2-40B4-BE49-F238E27FC236}">
                    <a16:creationId xmlns:a16="http://schemas.microsoft.com/office/drawing/2014/main" id="{0F6C5573-B474-403D-8BD3-0A64A665B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4274" y="1972408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" name="Line 1049">
                <a:extLst>
                  <a:ext uri="{FF2B5EF4-FFF2-40B4-BE49-F238E27FC236}">
                    <a16:creationId xmlns:a16="http://schemas.microsoft.com/office/drawing/2014/main" id="{1BA82634-BC8F-4A5D-8644-33EFEBBDF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687" y="2096233"/>
                <a:ext cx="2571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Oval 1050">
                <a:extLst>
                  <a:ext uri="{FF2B5EF4-FFF2-40B4-BE49-F238E27FC236}">
                    <a16:creationId xmlns:a16="http://schemas.microsoft.com/office/drawing/2014/main" id="{B2538EE9-A978-44CF-95D0-52BB39DAE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32165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" name="Oval 1051">
                <a:extLst>
                  <a:ext uri="{FF2B5EF4-FFF2-40B4-BE49-F238E27FC236}">
                    <a16:creationId xmlns:a16="http://schemas.microsoft.com/office/drawing/2014/main" id="{45D80F7C-FB2D-4A54-93A7-9D4C48351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30260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Oval 1052">
                <a:extLst>
                  <a:ext uri="{FF2B5EF4-FFF2-40B4-BE49-F238E27FC236}">
                    <a16:creationId xmlns:a16="http://schemas.microsoft.com/office/drawing/2014/main" id="{EA02EF7B-F85A-4523-9FD6-7D952A749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27403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" name="Oval 1053">
                <a:extLst>
                  <a:ext uri="{FF2B5EF4-FFF2-40B4-BE49-F238E27FC236}">
                    <a16:creationId xmlns:a16="http://schemas.microsoft.com/office/drawing/2014/main" id="{49902180-FCCA-4F0C-9373-D4FD25513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262920"/>
                <a:ext cx="66675" cy="682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" name="Oval 1054">
                <a:extLst>
                  <a:ext uri="{FF2B5EF4-FFF2-40B4-BE49-F238E27FC236}">
                    <a16:creationId xmlns:a16="http://schemas.microsoft.com/office/drawing/2014/main" id="{2814F656-9BE8-48ED-BA66-B895F609C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253395"/>
                <a:ext cx="66675" cy="682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" name="Oval 1055">
                <a:extLst>
                  <a:ext uri="{FF2B5EF4-FFF2-40B4-BE49-F238E27FC236}">
                    <a16:creationId xmlns:a16="http://schemas.microsoft.com/office/drawing/2014/main" id="{C602C4A5-B477-4259-8574-6510346CB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205770"/>
                <a:ext cx="66675" cy="682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Oval 1056">
                <a:extLst>
                  <a:ext uri="{FF2B5EF4-FFF2-40B4-BE49-F238E27FC236}">
                    <a16:creationId xmlns:a16="http://schemas.microsoft.com/office/drawing/2014/main" id="{E5BE83D1-330A-47F3-BBE6-C21964D29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18672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4" name="Oval 1057">
                <a:extLst>
                  <a:ext uri="{FF2B5EF4-FFF2-40B4-BE49-F238E27FC236}">
                    <a16:creationId xmlns:a16="http://schemas.microsoft.com/office/drawing/2014/main" id="{42E08763-D53B-477B-9548-FB1133EC1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17719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5" name="Oval 1058">
                <a:extLst>
                  <a:ext uri="{FF2B5EF4-FFF2-40B4-BE49-F238E27FC236}">
                    <a16:creationId xmlns:a16="http://schemas.microsoft.com/office/drawing/2014/main" id="{BA34D84E-3E56-4599-B8B9-23716B749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17719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6" name="Oval 1059">
                <a:extLst>
                  <a:ext uri="{FF2B5EF4-FFF2-40B4-BE49-F238E27FC236}">
                    <a16:creationId xmlns:a16="http://schemas.microsoft.com/office/drawing/2014/main" id="{2128AF48-DD41-4DC7-AD42-445591994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16767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7" name="Oval 1060">
                <a:extLst>
                  <a:ext uri="{FF2B5EF4-FFF2-40B4-BE49-F238E27FC236}">
                    <a16:creationId xmlns:a16="http://schemas.microsoft.com/office/drawing/2014/main" id="{830F434D-938B-4A42-8E15-8DE3E9365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14862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8" name="Oval 1061">
                <a:extLst>
                  <a:ext uri="{FF2B5EF4-FFF2-40B4-BE49-F238E27FC236}">
                    <a16:creationId xmlns:a16="http://schemas.microsoft.com/office/drawing/2014/main" id="{E14EAAAA-D889-4C28-A119-422F1964B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12957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9" name="Oval 1062">
                <a:extLst>
                  <a:ext uri="{FF2B5EF4-FFF2-40B4-BE49-F238E27FC236}">
                    <a16:creationId xmlns:a16="http://schemas.microsoft.com/office/drawing/2014/main" id="{A696EEAF-2F12-44A1-909F-215F08795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12004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0" name="Oval 1063">
                <a:extLst>
                  <a:ext uri="{FF2B5EF4-FFF2-40B4-BE49-F238E27FC236}">
                    <a16:creationId xmlns:a16="http://schemas.microsoft.com/office/drawing/2014/main" id="{5D582CF0-501E-446D-8B90-F55693CB0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10099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1" name="Oval 1064">
                <a:extLst>
                  <a:ext uri="{FF2B5EF4-FFF2-40B4-BE49-F238E27FC236}">
                    <a16:creationId xmlns:a16="http://schemas.microsoft.com/office/drawing/2014/main" id="{6A2F3F48-D3F2-43FF-BF63-B3FB1A2BB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09147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2" name="Oval 1065">
                <a:extLst>
                  <a:ext uri="{FF2B5EF4-FFF2-40B4-BE49-F238E27FC236}">
                    <a16:creationId xmlns:a16="http://schemas.microsoft.com/office/drawing/2014/main" id="{FA4A7031-74C4-4702-A168-53DFDEEB3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09147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3" name="Oval 1066">
                <a:extLst>
                  <a:ext uri="{FF2B5EF4-FFF2-40B4-BE49-F238E27FC236}">
                    <a16:creationId xmlns:a16="http://schemas.microsoft.com/office/drawing/2014/main" id="{158C142D-A627-416E-9994-B5A0E4AD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08194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4" name="Oval 1067">
                <a:extLst>
                  <a:ext uri="{FF2B5EF4-FFF2-40B4-BE49-F238E27FC236}">
                    <a16:creationId xmlns:a16="http://schemas.microsoft.com/office/drawing/2014/main" id="{5A45C74C-C630-49D9-B871-4ABFF2941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08194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5" name="Oval 1068">
                <a:extLst>
                  <a:ext uri="{FF2B5EF4-FFF2-40B4-BE49-F238E27FC236}">
                    <a16:creationId xmlns:a16="http://schemas.microsoft.com/office/drawing/2014/main" id="{2C0D4150-F9D5-4CD0-8647-E2424DB9D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07242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6" name="Oval 1069">
                <a:extLst>
                  <a:ext uri="{FF2B5EF4-FFF2-40B4-BE49-F238E27FC236}">
                    <a16:creationId xmlns:a16="http://schemas.microsoft.com/office/drawing/2014/main" id="{D8589A42-1D3A-4FE9-A6E6-2980D32AA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207242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7" name="Oval 1070">
                <a:extLst>
                  <a:ext uri="{FF2B5EF4-FFF2-40B4-BE49-F238E27FC236}">
                    <a16:creationId xmlns:a16="http://schemas.microsoft.com/office/drawing/2014/main" id="{E46FB625-D03F-4674-A21B-2CB783DF5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9933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8" name="Oval 1071">
                <a:extLst>
                  <a:ext uri="{FF2B5EF4-FFF2-40B4-BE49-F238E27FC236}">
                    <a16:creationId xmlns:a16="http://schemas.microsoft.com/office/drawing/2014/main" id="{FD598FC0-FE70-48B6-A957-49CC5035E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8980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9" name="Oval 1072">
                <a:extLst>
                  <a:ext uri="{FF2B5EF4-FFF2-40B4-BE49-F238E27FC236}">
                    <a16:creationId xmlns:a16="http://schemas.microsoft.com/office/drawing/2014/main" id="{CD9BAB85-7BB5-42E6-8AFC-FE7D7BC18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8980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0" name="Oval 1073">
                <a:extLst>
                  <a:ext uri="{FF2B5EF4-FFF2-40B4-BE49-F238E27FC236}">
                    <a16:creationId xmlns:a16="http://schemas.microsoft.com/office/drawing/2014/main" id="{1AF93169-D6A3-45EE-8446-6000656F6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8980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Oval 1074">
                <a:extLst>
                  <a:ext uri="{FF2B5EF4-FFF2-40B4-BE49-F238E27FC236}">
                    <a16:creationId xmlns:a16="http://schemas.microsoft.com/office/drawing/2014/main" id="{DCC5381C-CB47-4BAA-A4F7-E873C942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6123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2" name="Oval 1075">
                <a:extLst>
                  <a:ext uri="{FF2B5EF4-FFF2-40B4-BE49-F238E27FC236}">
                    <a16:creationId xmlns:a16="http://schemas.microsoft.com/office/drawing/2014/main" id="{AE9F1CAF-911F-45A3-9949-3E43A395F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5170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3" name="Oval 1076">
                <a:extLst>
                  <a:ext uri="{FF2B5EF4-FFF2-40B4-BE49-F238E27FC236}">
                    <a16:creationId xmlns:a16="http://schemas.microsoft.com/office/drawing/2014/main" id="{8F0A0F5E-2955-4E8B-8B6A-E0543B8A0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3265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4" name="Oval 1077">
                <a:extLst>
                  <a:ext uri="{FF2B5EF4-FFF2-40B4-BE49-F238E27FC236}">
                    <a16:creationId xmlns:a16="http://schemas.microsoft.com/office/drawing/2014/main" id="{C3A990EB-DF6D-422B-B14F-0117A87CF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2313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5" name="Oval 1078">
                <a:extLst>
                  <a:ext uri="{FF2B5EF4-FFF2-40B4-BE49-F238E27FC236}">
                    <a16:creationId xmlns:a16="http://schemas.microsoft.com/office/drawing/2014/main" id="{4672F68C-FC9F-4003-897C-B9C2D4BF6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23133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6" name="Oval 1079">
                <a:extLst>
                  <a:ext uri="{FF2B5EF4-FFF2-40B4-BE49-F238E27FC236}">
                    <a16:creationId xmlns:a16="http://schemas.microsoft.com/office/drawing/2014/main" id="{597C86BF-0294-4FD2-AEFB-16E3964FD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413608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7" name="Oval 1080">
                <a:extLst>
                  <a:ext uri="{FF2B5EF4-FFF2-40B4-BE49-F238E27FC236}">
                    <a16:creationId xmlns:a16="http://schemas.microsoft.com/office/drawing/2014/main" id="{48B1AE55-7D55-4281-B66E-95D7D156A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392970"/>
                <a:ext cx="66675" cy="682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8" name="Oval 1081">
                <a:extLst>
                  <a:ext uri="{FF2B5EF4-FFF2-40B4-BE49-F238E27FC236}">
                    <a16:creationId xmlns:a16="http://schemas.microsoft.com/office/drawing/2014/main" id="{2E0C309C-ACF5-4A26-8231-DB609E0A2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345345"/>
                <a:ext cx="66675" cy="682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9" name="Oval 1082">
                <a:extLst>
                  <a:ext uri="{FF2B5EF4-FFF2-40B4-BE49-F238E27FC236}">
                    <a16:creationId xmlns:a16="http://schemas.microsoft.com/office/drawing/2014/main" id="{CE8DBEDD-CB97-4988-AC82-27667B357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31677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0" name="Oval 1083">
                <a:extLst>
                  <a:ext uri="{FF2B5EF4-FFF2-40B4-BE49-F238E27FC236}">
                    <a16:creationId xmlns:a16="http://schemas.microsoft.com/office/drawing/2014/main" id="{EF486E91-E33D-41BE-99D2-564289DFE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27867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1" name="Oval 1084">
                <a:extLst>
                  <a:ext uri="{FF2B5EF4-FFF2-40B4-BE49-F238E27FC236}">
                    <a16:creationId xmlns:a16="http://schemas.microsoft.com/office/drawing/2014/main" id="{8F392244-5CB3-4159-9619-FEC1ECAD8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278670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2" name="Oval 1085">
                <a:extLst>
                  <a:ext uri="{FF2B5EF4-FFF2-40B4-BE49-F238E27FC236}">
                    <a16:creationId xmlns:a16="http://schemas.microsoft.com/office/drawing/2014/main" id="{F176A940-E2FA-49C6-879E-B231A1473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25009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3" name="Oval 1086">
                <a:extLst>
                  <a:ext uri="{FF2B5EF4-FFF2-40B4-BE49-F238E27FC236}">
                    <a16:creationId xmlns:a16="http://schemas.microsoft.com/office/drawing/2014/main" id="{385FFBD3-2186-4976-A69D-C503DFB50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25009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4" name="Oval 1087">
                <a:extLst>
                  <a:ext uri="{FF2B5EF4-FFF2-40B4-BE49-F238E27FC236}">
                    <a16:creationId xmlns:a16="http://schemas.microsoft.com/office/drawing/2014/main" id="{D2AC8371-E81B-4788-886E-3BA6C39A1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11674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5" name="Oval 1088">
                <a:extLst>
                  <a:ext uri="{FF2B5EF4-FFF2-40B4-BE49-F238E27FC236}">
                    <a16:creationId xmlns:a16="http://schemas.microsoft.com/office/drawing/2014/main" id="{23FD29BB-A1CE-4D02-B60E-E9ADC832E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1021495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6" name="Oval 1089">
                <a:extLst>
                  <a:ext uri="{FF2B5EF4-FFF2-40B4-BE49-F238E27FC236}">
                    <a16:creationId xmlns:a16="http://schemas.microsoft.com/office/drawing/2014/main" id="{A3AE9699-FE4A-4630-9CAA-66D8EE55D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937" y="924657"/>
                <a:ext cx="66675" cy="682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" name="Text Box 85">
              <a:extLst>
                <a:ext uri="{FF2B5EF4-FFF2-40B4-BE49-F238E27FC236}">
                  <a16:creationId xmlns:a16="http://schemas.microsoft.com/office/drawing/2014/main" id="{C17F32CC-2A76-4039-B8E0-7DBD5DA24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123" y="131748"/>
              <a:ext cx="108234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Figure 6</a:t>
              </a:r>
              <a:endParaRPr lang="es-ES" altLang="es-E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7D8DE2A9-A57A-410B-AF41-2DC5E347820B}"/>
                </a:ext>
              </a:extLst>
            </p:cNvPr>
            <p:cNvGrpSpPr/>
            <p:nvPr/>
          </p:nvGrpSpPr>
          <p:grpSpPr>
            <a:xfrm>
              <a:off x="6313051" y="1058535"/>
              <a:ext cx="4650458" cy="1311275"/>
              <a:chOff x="6313051" y="1058535"/>
              <a:chExt cx="4650458" cy="1311275"/>
            </a:xfrm>
          </p:grpSpPr>
          <p:grpSp>
            <p:nvGrpSpPr>
              <p:cNvPr id="102" name="Group 360">
                <a:extLst>
                  <a:ext uri="{FF2B5EF4-FFF2-40B4-BE49-F238E27FC236}">
                    <a16:creationId xmlns:a16="http://schemas.microsoft.com/office/drawing/2014/main" id="{FD5C46C1-565B-4864-A217-AF8D83EF58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88465" y="1720523"/>
                <a:ext cx="3077422" cy="288925"/>
                <a:chOff x="6010" y="935"/>
                <a:chExt cx="2813" cy="182"/>
              </a:xfrm>
            </p:grpSpPr>
            <p:sp>
              <p:nvSpPr>
                <p:cNvPr id="112" name="Line 356">
                  <a:extLst>
                    <a:ext uri="{FF2B5EF4-FFF2-40B4-BE49-F238E27FC236}">
                      <a16:creationId xmlns:a16="http://schemas.microsoft.com/office/drawing/2014/main" id="{7B2020E0-32FD-4CFF-9A09-89522F8846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10" y="935"/>
                  <a:ext cx="2813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Line 357">
                  <a:extLst>
                    <a:ext uri="{FF2B5EF4-FFF2-40B4-BE49-F238E27FC236}">
                      <a16:creationId xmlns:a16="http://schemas.microsoft.com/office/drawing/2014/main" id="{0DB9F422-A46E-4AF5-A62F-C9E8B5900A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10" y="935"/>
                  <a:ext cx="0" cy="18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Line 358">
                  <a:extLst>
                    <a:ext uri="{FF2B5EF4-FFF2-40B4-BE49-F238E27FC236}">
                      <a16:creationId xmlns:a16="http://schemas.microsoft.com/office/drawing/2014/main" id="{2D4AC52F-D6DF-44B0-9A76-A1C5AE2C02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22" y="935"/>
                  <a:ext cx="0" cy="18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03" name="Picture 359">
                <a:extLst>
                  <a:ext uri="{FF2B5EF4-FFF2-40B4-BE49-F238E27FC236}">
                    <a16:creationId xmlns:a16="http://schemas.microsoft.com/office/drawing/2014/main" id="{FF94F726-7D70-4D51-9244-FA6C6704AC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80014">
                <a:off x="6844246" y="1799898"/>
                <a:ext cx="85725" cy="5413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361">
                <a:extLst>
                  <a:ext uri="{FF2B5EF4-FFF2-40B4-BE49-F238E27FC236}">
                    <a16:creationId xmlns:a16="http://schemas.microsoft.com/office/drawing/2014/main" id="{17BC7F29-7C40-40DF-83CE-0815B8E127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80014">
                <a:off x="9921998" y="1801485"/>
                <a:ext cx="87313" cy="5461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5" name="Text Box 362">
                <a:extLst>
                  <a:ext uri="{FF2B5EF4-FFF2-40B4-BE49-F238E27FC236}">
                    <a16:creationId xmlns:a16="http://schemas.microsoft.com/office/drawing/2014/main" id="{9186B30C-5729-4793-BF73-959860857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2768" y="1180773"/>
                <a:ext cx="838692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000" b="1" dirty="0" err="1"/>
                  <a:t>Admission</a:t>
                </a:r>
                <a:endParaRPr lang="es-ES" altLang="es-ES" sz="1000" b="1" dirty="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000" b="1" dirty="0"/>
                  <a:t>t=0h</a:t>
                </a:r>
              </a:p>
            </p:txBody>
          </p:sp>
          <p:sp>
            <p:nvSpPr>
              <p:cNvPr id="106" name="Text Box 363">
                <a:extLst>
                  <a:ext uri="{FF2B5EF4-FFF2-40B4-BE49-F238E27FC236}">
                    <a16:creationId xmlns:a16="http://schemas.microsoft.com/office/drawing/2014/main" id="{9AC85289-F9CD-4876-87AE-A8677EADA3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9370" y="1177598"/>
                <a:ext cx="1560043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000" b="1"/>
                  <a:t>3 days after admission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000" b="1"/>
                  <a:t>t=72h</a:t>
                </a:r>
              </a:p>
            </p:txBody>
          </p:sp>
          <p:sp>
            <p:nvSpPr>
              <p:cNvPr id="107" name="Text Box 364">
                <a:extLst>
                  <a:ext uri="{FF2B5EF4-FFF2-40B4-BE49-F238E27FC236}">
                    <a16:creationId xmlns:a16="http://schemas.microsoft.com/office/drawing/2014/main" id="{E5862A75-F0B8-421C-97BF-03FC0393D9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7359" y="1917373"/>
                <a:ext cx="133031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000" b="1" dirty="0" err="1"/>
                  <a:t>ApoJ-Glyc</a:t>
                </a:r>
                <a:r>
                  <a:rPr lang="es-ES" altLang="es-ES" sz="1000" b="1" dirty="0"/>
                  <a:t> </a:t>
                </a:r>
                <a:r>
                  <a:rPr lang="es-ES" altLang="es-ES" sz="1000" b="1" dirty="0" err="1"/>
                  <a:t>quantification</a:t>
                </a:r>
                <a:endParaRPr lang="es-ES" altLang="es-ES" sz="1000" b="1" dirty="0"/>
              </a:p>
            </p:txBody>
          </p:sp>
          <p:sp>
            <p:nvSpPr>
              <p:cNvPr id="108" name="Text Box 365">
                <a:extLst>
                  <a:ext uri="{FF2B5EF4-FFF2-40B4-BE49-F238E27FC236}">
                    <a16:creationId xmlns:a16="http://schemas.microsoft.com/office/drawing/2014/main" id="{0F437432-E5C4-45B5-B105-9D3AEC8433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65233" y="1918960"/>
                <a:ext cx="109827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000" b="1" dirty="0" err="1"/>
                  <a:t>ApoJ-Glyc</a:t>
                </a:r>
                <a:r>
                  <a:rPr lang="es-ES" altLang="es-ES" sz="1000" b="1" dirty="0"/>
                  <a:t> </a:t>
                </a:r>
                <a:r>
                  <a:rPr lang="es-ES" altLang="es-ES" sz="1000" b="1" dirty="0" err="1"/>
                  <a:t>quantification</a:t>
                </a:r>
                <a:endParaRPr lang="es-ES" altLang="es-ES" sz="1000" b="1" dirty="0"/>
              </a:p>
            </p:txBody>
          </p:sp>
          <p:sp>
            <p:nvSpPr>
              <p:cNvPr id="109" name="Line 366">
                <a:extLst>
                  <a:ext uri="{FF2B5EF4-FFF2-40B4-BE49-F238E27FC236}">
                    <a16:creationId xmlns:a16="http://schemas.microsoft.com/office/drawing/2014/main" id="{BE34182C-FF04-48F0-990B-053A9B3F4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80629" y="1360160"/>
                <a:ext cx="0" cy="3460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 Box 367">
                <a:extLst>
                  <a:ext uri="{FF2B5EF4-FFF2-40B4-BE49-F238E27FC236}">
                    <a16:creationId xmlns:a16="http://schemas.microsoft.com/office/drawing/2014/main" id="{D7798926-4986-4F8D-89F3-F44F570FF5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0903" y="1106160"/>
                <a:ext cx="397866" cy="24622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000" b="1">
                    <a:solidFill>
                      <a:schemeClr val="bg1"/>
                    </a:solidFill>
                  </a:rPr>
                  <a:t>PCI</a:t>
                </a:r>
              </a:p>
            </p:txBody>
          </p:sp>
          <p:sp>
            <p:nvSpPr>
              <p:cNvPr id="111" name="Rectangle 368">
                <a:extLst>
                  <a:ext uri="{FF2B5EF4-FFF2-40B4-BE49-F238E27FC236}">
                    <a16:creationId xmlns:a16="http://schemas.microsoft.com/office/drawing/2014/main" id="{CDA1AB54-0C1F-4488-8A7C-674392B10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3051" y="1058535"/>
                <a:ext cx="4572016" cy="1311275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1000"/>
              </a:p>
            </p:txBody>
          </p:sp>
        </p:grpSp>
        <p:sp>
          <p:nvSpPr>
            <p:cNvPr id="341" name="Text Box 103">
              <a:extLst>
                <a:ext uri="{FF2B5EF4-FFF2-40B4-BE49-F238E27FC236}">
                  <a16:creationId xmlns:a16="http://schemas.microsoft.com/office/drawing/2014/main" id="{B5B16A86-E100-4E86-9655-BA38340BC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6085" y="619560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48416FB-853A-41D3-96B8-B77363CC8408}"/>
                </a:ext>
              </a:extLst>
            </p:cNvPr>
            <p:cNvGrpSpPr/>
            <p:nvPr/>
          </p:nvGrpSpPr>
          <p:grpSpPr>
            <a:xfrm>
              <a:off x="4677312" y="3311867"/>
              <a:ext cx="3615384" cy="3283247"/>
              <a:chOff x="4677312" y="3311867"/>
              <a:chExt cx="3615384" cy="3283247"/>
            </a:xfrm>
          </p:grpSpPr>
          <p:sp>
            <p:nvSpPr>
              <p:cNvPr id="520" name="Line 117">
                <a:extLst>
                  <a:ext uri="{FF2B5EF4-FFF2-40B4-BE49-F238E27FC236}">
                    <a16:creationId xmlns:a16="http://schemas.microsoft.com/office/drawing/2014/main" id="{72F35F0D-B3DD-41E1-8DC4-6CACEA03E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2889" y="3790357"/>
                <a:ext cx="6445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Text Box 151">
                <a:extLst>
                  <a:ext uri="{FF2B5EF4-FFF2-40B4-BE49-F238E27FC236}">
                    <a16:creationId xmlns:a16="http://schemas.microsoft.com/office/drawing/2014/main" id="{4E500DBC-E3C9-4DFD-84D3-5A576AF384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52293" y="3552086"/>
                <a:ext cx="745717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9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 &lt; 0.0001</a:t>
                </a:r>
              </a:p>
            </p:txBody>
          </p:sp>
          <p:sp>
            <p:nvSpPr>
              <p:cNvPr id="522" name="Line 198">
                <a:extLst>
                  <a:ext uri="{FF2B5EF4-FFF2-40B4-BE49-F238E27FC236}">
                    <a16:creationId xmlns:a16="http://schemas.microsoft.com/office/drawing/2014/main" id="{B5EAB461-96D5-4C7D-89DF-6BADFCCF6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49496" y="5646007"/>
                <a:ext cx="2743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Line 239">
                <a:extLst>
                  <a:ext uri="{FF2B5EF4-FFF2-40B4-BE49-F238E27FC236}">
                    <a16:creationId xmlns:a16="http://schemas.microsoft.com/office/drawing/2014/main" id="{53D651FA-0306-4E5F-AA7A-01D2C64B24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49496" y="5646007"/>
                <a:ext cx="2743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Rectangle 241">
                <a:extLst>
                  <a:ext uri="{FF2B5EF4-FFF2-40B4-BE49-F238E27FC236}">
                    <a16:creationId xmlns:a16="http://schemas.microsoft.com/office/drawing/2014/main" id="{098AC600-5A22-42D0-A372-93E2FE0CB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6539" y="5926995"/>
                <a:ext cx="6219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Increase</a:t>
                </a:r>
                <a:endParaRPr lang="es-ES" alt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5" name="Rectangle 242">
                <a:extLst>
                  <a:ext uri="{FF2B5EF4-FFF2-40B4-BE49-F238E27FC236}">
                    <a16:creationId xmlns:a16="http://schemas.microsoft.com/office/drawing/2014/main" id="{66D829D2-A8B5-4CC7-8B84-3A6E0A24B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4522" y="5926995"/>
                <a:ext cx="6796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Decrease</a:t>
                </a:r>
                <a:endParaRPr lang="es-ES" alt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Text Box 243">
                <a:extLst>
                  <a:ext uri="{FF2B5EF4-FFF2-40B4-BE49-F238E27FC236}">
                    <a16:creationId xmlns:a16="http://schemas.microsoft.com/office/drawing/2014/main" id="{4ECF9CEC-6876-4758-A18F-2DE921B0F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9142" y="6133151"/>
                <a:ext cx="215265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l-GR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ApoJ-Glyc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levels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at 72h</a:t>
                </a:r>
              </a:p>
              <a:p>
                <a:pPr algn="ctr" eaLnBrk="1" hangingPunct="1"/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 STEMI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patients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after PCI</a:t>
                </a:r>
              </a:p>
            </p:txBody>
          </p:sp>
          <p:sp>
            <p:nvSpPr>
              <p:cNvPr id="527" name="Line 244">
                <a:extLst>
                  <a:ext uri="{FF2B5EF4-FFF2-40B4-BE49-F238E27FC236}">
                    <a16:creationId xmlns:a16="http://schemas.microsoft.com/office/drawing/2014/main" id="{35032CFD-6BEE-4BCB-AD14-F5EAD2925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3467" y="6130661"/>
                <a:ext cx="23040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Rectangle 260">
                <a:extLst>
                  <a:ext uri="{FF2B5EF4-FFF2-40B4-BE49-F238E27FC236}">
                    <a16:creationId xmlns:a16="http://schemas.microsoft.com/office/drawing/2014/main" id="{7C7A4199-0ECB-4B4E-9C2E-783A21446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084371" y="4515191"/>
                <a:ext cx="1768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ApoJ-Glyc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levels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ug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s-ES" alt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mL</a:t>
                </a:r>
                <a:r>
                  <a:rPr lang="es-ES" altLang="es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529" name="Rectangle 265">
                <a:extLst>
                  <a:ext uri="{FF2B5EF4-FFF2-40B4-BE49-F238E27FC236}">
                    <a16:creationId xmlns:a16="http://schemas.microsoft.com/office/drawing/2014/main" id="{71D614DB-2207-47EE-83C0-AFEB0194F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9208" y="5734907"/>
                <a:ext cx="320675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t=0h</a:t>
                </a:r>
              </a:p>
            </p:txBody>
          </p:sp>
          <p:sp>
            <p:nvSpPr>
              <p:cNvPr id="530" name="Rectangle 266">
                <a:extLst>
                  <a:ext uri="{FF2B5EF4-FFF2-40B4-BE49-F238E27FC236}">
                    <a16:creationId xmlns:a16="http://schemas.microsoft.com/office/drawing/2014/main" id="{9A15D73C-69EE-4886-8AF0-A82C1155F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8796" y="5734907"/>
                <a:ext cx="404813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t=72h</a:t>
                </a:r>
              </a:p>
            </p:txBody>
          </p:sp>
          <p:sp>
            <p:nvSpPr>
              <p:cNvPr id="531" name="Rectangle 267">
                <a:extLst>
                  <a:ext uri="{FF2B5EF4-FFF2-40B4-BE49-F238E27FC236}">
                    <a16:creationId xmlns:a16="http://schemas.microsoft.com/office/drawing/2014/main" id="{47D518C8-4E79-49AF-A0F5-0C8D6F8E1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6046" y="5734907"/>
                <a:ext cx="320675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t=0h</a:t>
                </a:r>
              </a:p>
            </p:txBody>
          </p:sp>
          <p:sp>
            <p:nvSpPr>
              <p:cNvPr id="532" name="Rectangle 268">
                <a:extLst>
                  <a:ext uri="{FF2B5EF4-FFF2-40B4-BE49-F238E27FC236}">
                    <a16:creationId xmlns:a16="http://schemas.microsoft.com/office/drawing/2014/main" id="{07494716-7B7A-4E60-80D3-DCBF78D7A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5633" y="5734907"/>
                <a:ext cx="404813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t=72h</a:t>
                </a:r>
              </a:p>
            </p:txBody>
          </p:sp>
          <p:sp>
            <p:nvSpPr>
              <p:cNvPr id="533" name="Text Box 131">
                <a:extLst>
                  <a:ext uri="{FF2B5EF4-FFF2-40B4-BE49-F238E27FC236}">
                    <a16:creationId xmlns:a16="http://schemas.microsoft.com/office/drawing/2014/main" id="{3DC31A55-4A3D-4FE4-AF9B-4C6BA37FA6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7312" y="3311867"/>
                <a:ext cx="32385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35" name="Line 1230">
                <a:extLst>
                  <a:ext uri="{FF2B5EF4-FFF2-40B4-BE49-F238E27FC236}">
                    <a16:creationId xmlns:a16="http://schemas.microsoft.com/office/drawing/2014/main" id="{1D6345B9-E6F0-454A-85CD-E4EF93441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55535" y="3814021"/>
                <a:ext cx="0" cy="183197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Line 1231">
                <a:extLst>
                  <a:ext uri="{FF2B5EF4-FFF2-40B4-BE49-F238E27FC236}">
                    <a16:creationId xmlns:a16="http://schemas.microsoft.com/office/drawing/2014/main" id="{04404F43-8015-4D0A-802F-602879705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5645996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Rectangle 1235">
                <a:extLst>
                  <a:ext uri="{FF2B5EF4-FFF2-40B4-BE49-F238E27FC236}">
                    <a16:creationId xmlns:a16="http://schemas.microsoft.com/office/drawing/2014/main" id="{F5E26E99-C8BE-4C87-B75E-3A8493C21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7315" y="5546117"/>
                <a:ext cx="849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8" name="Line 1236">
                <a:extLst>
                  <a:ext uri="{FF2B5EF4-FFF2-40B4-BE49-F238E27FC236}">
                    <a16:creationId xmlns:a16="http://schemas.microsoft.com/office/drawing/2014/main" id="{B966F206-705B-4035-AE80-5DEC70267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5445971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Rectangle 1240">
                <a:extLst>
                  <a:ext uri="{FF2B5EF4-FFF2-40B4-BE49-F238E27FC236}">
                    <a16:creationId xmlns:a16="http://schemas.microsoft.com/office/drawing/2014/main" id="{7615ACF4-5976-4D0F-86CD-D80A2FEA0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5346092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0" name="Line 1241">
                <a:extLst>
                  <a:ext uri="{FF2B5EF4-FFF2-40B4-BE49-F238E27FC236}">
                    <a16:creationId xmlns:a16="http://schemas.microsoft.com/office/drawing/2014/main" id="{9C8F8B35-49C3-45B8-AA58-A07BD43751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5236421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Rectangle 1245">
                <a:extLst>
                  <a:ext uri="{FF2B5EF4-FFF2-40B4-BE49-F238E27FC236}">
                    <a16:creationId xmlns:a16="http://schemas.microsoft.com/office/drawing/2014/main" id="{C12C21F2-CAA3-42B5-A92F-73B94C998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5136542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2" name="Line 1246">
                <a:extLst>
                  <a:ext uri="{FF2B5EF4-FFF2-40B4-BE49-F238E27FC236}">
                    <a16:creationId xmlns:a16="http://schemas.microsoft.com/office/drawing/2014/main" id="{EB27A0C7-0E02-4A09-83E2-023BEF98F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503480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Rectangle 1250">
                <a:extLst>
                  <a:ext uri="{FF2B5EF4-FFF2-40B4-BE49-F238E27FC236}">
                    <a16:creationId xmlns:a16="http://schemas.microsoft.com/office/drawing/2014/main" id="{71A1B06B-969B-42B8-9E5B-EDAC57BD0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4936517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4" name="Line 1251">
                <a:extLst>
                  <a:ext uri="{FF2B5EF4-FFF2-40B4-BE49-F238E27FC236}">
                    <a16:creationId xmlns:a16="http://schemas.microsoft.com/office/drawing/2014/main" id="{F92708CF-5144-4F59-B640-CDA8EED4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4834784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Rectangle 1255">
                <a:extLst>
                  <a:ext uri="{FF2B5EF4-FFF2-40B4-BE49-F238E27FC236}">
                    <a16:creationId xmlns:a16="http://schemas.microsoft.com/office/drawing/2014/main" id="{02566BCB-9D12-4B71-AB7C-BE2AD6502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4734905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6" name="Line 1256">
                <a:extLst>
                  <a:ext uri="{FF2B5EF4-FFF2-40B4-BE49-F238E27FC236}">
                    <a16:creationId xmlns:a16="http://schemas.microsoft.com/office/drawing/2014/main" id="{04E2F036-C95A-4FB3-9526-6F492917E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4625234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Rectangle 1260">
                <a:extLst>
                  <a:ext uri="{FF2B5EF4-FFF2-40B4-BE49-F238E27FC236}">
                    <a16:creationId xmlns:a16="http://schemas.microsoft.com/office/drawing/2014/main" id="{80BF2E39-855D-4A55-89D4-783EC0A74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4525355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8" name="Line 1261">
                <a:extLst>
                  <a:ext uri="{FF2B5EF4-FFF2-40B4-BE49-F238E27FC236}">
                    <a16:creationId xmlns:a16="http://schemas.microsoft.com/office/drawing/2014/main" id="{AB995E1B-8719-4CFB-8516-B530200F2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4425209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Rectangle 1265">
                <a:extLst>
                  <a:ext uri="{FF2B5EF4-FFF2-40B4-BE49-F238E27FC236}">
                    <a16:creationId xmlns:a16="http://schemas.microsoft.com/office/drawing/2014/main" id="{97E31B13-8703-4397-9128-7C5B1B7FB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4325329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0" name="Line 1266">
                <a:extLst>
                  <a:ext uri="{FF2B5EF4-FFF2-40B4-BE49-F238E27FC236}">
                    <a16:creationId xmlns:a16="http://schemas.microsoft.com/office/drawing/2014/main" id="{9336F7F2-5B9C-4C4E-999C-E39E914F6F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4223596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Rectangle 1270">
                <a:extLst>
                  <a:ext uri="{FF2B5EF4-FFF2-40B4-BE49-F238E27FC236}">
                    <a16:creationId xmlns:a16="http://schemas.microsoft.com/office/drawing/2014/main" id="{B8399A78-08FA-4DBB-A35E-0D94EB5B2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4123717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2" name="Line 1271">
                <a:extLst>
                  <a:ext uri="{FF2B5EF4-FFF2-40B4-BE49-F238E27FC236}">
                    <a16:creationId xmlns:a16="http://schemas.microsoft.com/office/drawing/2014/main" id="{D0EFD154-18DE-4E4C-953A-8F87D80F2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4014046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Rectangle 1275">
                <a:extLst>
                  <a:ext uri="{FF2B5EF4-FFF2-40B4-BE49-F238E27FC236}">
                    <a16:creationId xmlns:a16="http://schemas.microsoft.com/office/drawing/2014/main" id="{F736D2AC-9960-4A30-BF31-FC3EB7E21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3914167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4" name="Line 1276">
                <a:extLst>
                  <a:ext uri="{FF2B5EF4-FFF2-40B4-BE49-F238E27FC236}">
                    <a16:creationId xmlns:a16="http://schemas.microsoft.com/office/drawing/2014/main" id="{BC8C44D5-BAB9-4E71-AC1D-A2D0036D1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7435" y="3814021"/>
                <a:ext cx="381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Rectangle 1278">
                <a:extLst>
                  <a:ext uri="{FF2B5EF4-FFF2-40B4-BE49-F238E27FC236}">
                    <a16:creationId xmlns:a16="http://schemas.microsoft.com/office/drawing/2014/main" id="{EC883EDD-04C6-493D-82EE-9BF92D68B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397" y="3714142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900</a:t>
                </a:r>
                <a:endParaRPr kumimoji="0" lang="es-ES" altLang="es-E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06" name="Freeform 1295">
                <a:extLst>
                  <a:ext uri="{FF2B5EF4-FFF2-40B4-BE49-F238E27FC236}">
                    <a16:creationId xmlns:a16="http://schemas.microsoft.com/office/drawing/2014/main" id="{8AA45B24-D024-47A4-A6F4-02D5DE81F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7460" y="4710959"/>
                <a:ext cx="449263" cy="373063"/>
              </a:xfrm>
              <a:custGeom>
                <a:avLst/>
                <a:gdLst>
                  <a:gd name="T0" fmla="*/ 0 w 283"/>
                  <a:gd name="T1" fmla="*/ 90 h 235"/>
                  <a:gd name="T2" fmla="*/ 0 w 283"/>
                  <a:gd name="T3" fmla="*/ 0 h 235"/>
                  <a:gd name="T4" fmla="*/ 283 w 283"/>
                  <a:gd name="T5" fmla="*/ 0 h 235"/>
                  <a:gd name="T6" fmla="*/ 283 w 283"/>
                  <a:gd name="T7" fmla="*/ 90 h 235"/>
                  <a:gd name="T8" fmla="*/ 0 w 283"/>
                  <a:gd name="T9" fmla="*/ 90 h 235"/>
                  <a:gd name="T10" fmla="*/ 0 w 283"/>
                  <a:gd name="T11" fmla="*/ 235 h 235"/>
                  <a:gd name="T12" fmla="*/ 283 w 283"/>
                  <a:gd name="T13" fmla="*/ 235 h 235"/>
                  <a:gd name="T14" fmla="*/ 283 w 283"/>
                  <a:gd name="T15" fmla="*/ 90 h 235"/>
                  <a:gd name="T16" fmla="*/ 0 w 283"/>
                  <a:gd name="T17" fmla="*/ 9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35">
                    <a:moveTo>
                      <a:pt x="0" y="90"/>
                    </a:moveTo>
                    <a:lnTo>
                      <a:pt x="0" y="0"/>
                    </a:lnTo>
                    <a:lnTo>
                      <a:pt x="283" y="0"/>
                    </a:lnTo>
                    <a:lnTo>
                      <a:pt x="283" y="90"/>
                    </a:lnTo>
                    <a:lnTo>
                      <a:pt x="0" y="90"/>
                    </a:lnTo>
                    <a:lnTo>
                      <a:pt x="0" y="235"/>
                    </a:lnTo>
                    <a:lnTo>
                      <a:pt x="283" y="235"/>
                    </a:lnTo>
                    <a:lnTo>
                      <a:pt x="283" y="9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7" name="Freeform 1296">
                <a:extLst>
                  <a:ext uri="{FF2B5EF4-FFF2-40B4-BE49-F238E27FC236}">
                    <a16:creationId xmlns:a16="http://schemas.microsoft.com/office/drawing/2014/main" id="{462FF75A-62F9-4879-A552-A4E297598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7460" y="4710959"/>
                <a:ext cx="449263" cy="373063"/>
              </a:xfrm>
              <a:custGeom>
                <a:avLst/>
                <a:gdLst>
                  <a:gd name="T0" fmla="*/ 0 w 283"/>
                  <a:gd name="T1" fmla="*/ 90 h 235"/>
                  <a:gd name="T2" fmla="*/ 0 w 283"/>
                  <a:gd name="T3" fmla="*/ 0 h 235"/>
                  <a:gd name="T4" fmla="*/ 283 w 283"/>
                  <a:gd name="T5" fmla="*/ 0 h 235"/>
                  <a:gd name="T6" fmla="*/ 283 w 283"/>
                  <a:gd name="T7" fmla="*/ 90 h 235"/>
                  <a:gd name="T8" fmla="*/ 0 w 283"/>
                  <a:gd name="T9" fmla="*/ 90 h 235"/>
                  <a:gd name="T10" fmla="*/ 0 w 283"/>
                  <a:gd name="T11" fmla="*/ 235 h 235"/>
                  <a:gd name="T12" fmla="*/ 283 w 283"/>
                  <a:gd name="T13" fmla="*/ 235 h 235"/>
                  <a:gd name="T14" fmla="*/ 283 w 283"/>
                  <a:gd name="T15" fmla="*/ 90 h 235"/>
                  <a:gd name="T16" fmla="*/ 0 w 283"/>
                  <a:gd name="T17" fmla="*/ 9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35">
                    <a:moveTo>
                      <a:pt x="0" y="90"/>
                    </a:moveTo>
                    <a:lnTo>
                      <a:pt x="0" y="0"/>
                    </a:lnTo>
                    <a:lnTo>
                      <a:pt x="283" y="0"/>
                    </a:lnTo>
                    <a:lnTo>
                      <a:pt x="283" y="90"/>
                    </a:lnTo>
                    <a:lnTo>
                      <a:pt x="0" y="90"/>
                    </a:lnTo>
                    <a:lnTo>
                      <a:pt x="0" y="235"/>
                    </a:lnTo>
                    <a:lnTo>
                      <a:pt x="283" y="235"/>
                    </a:lnTo>
                    <a:lnTo>
                      <a:pt x="283" y="90"/>
                    </a:lnTo>
                    <a:lnTo>
                      <a:pt x="0" y="90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8" name="Line 1297">
                <a:extLst>
                  <a:ext uri="{FF2B5EF4-FFF2-40B4-BE49-F238E27FC236}">
                    <a16:creationId xmlns:a16="http://schemas.microsoft.com/office/drawing/2014/main" id="{405B64D0-0C91-4682-9B19-EFC5E7F2B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47647" y="4520459"/>
                <a:ext cx="0" cy="1905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9" name="Line 1298">
                <a:extLst>
                  <a:ext uri="{FF2B5EF4-FFF2-40B4-BE49-F238E27FC236}">
                    <a16:creationId xmlns:a16="http://schemas.microsoft.com/office/drawing/2014/main" id="{013ED86C-CED5-4CDB-BC24-B0B5030E7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0497" y="4520459"/>
                <a:ext cx="1238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0" name="Line 1299">
                <a:extLst>
                  <a:ext uri="{FF2B5EF4-FFF2-40B4-BE49-F238E27FC236}">
                    <a16:creationId xmlns:a16="http://schemas.microsoft.com/office/drawing/2014/main" id="{105F2BCC-70DD-42D6-AF82-376CB8CB7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7647" y="5084021"/>
                <a:ext cx="0" cy="1333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1" name="Line 1300">
                <a:extLst>
                  <a:ext uri="{FF2B5EF4-FFF2-40B4-BE49-F238E27FC236}">
                    <a16:creationId xmlns:a16="http://schemas.microsoft.com/office/drawing/2014/main" id="{04F8057D-0AA7-4682-BE32-189455415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0497" y="5217371"/>
                <a:ext cx="1238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2" name="Oval 1301">
                <a:extLst>
                  <a:ext uri="{FF2B5EF4-FFF2-40B4-BE49-F238E27FC236}">
                    <a16:creationId xmlns:a16="http://schemas.microsoft.com/office/drawing/2014/main" id="{794AA9C7-FFF3-4A93-8C46-5037AD14B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4310" y="5317384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3" name="Oval 1302">
                <a:extLst>
                  <a:ext uri="{FF2B5EF4-FFF2-40B4-BE49-F238E27FC236}">
                    <a16:creationId xmlns:a16="http://schemas.microsoft.com/office/drawing/2014/main" id="{F54365A8-58C2-4081-85C4-E909EC712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4310" y="5203084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4" name="Oval 1303">
                <a:extLst>
                  <a:ext uri="{FF2B5EF4-FFF2-40B4-BE49-F238E27FC236}">
                    <a16:creationId xmlns:a16="http://schemas.microsoft.com/office/drawing/2014/main" id="{E63FF379-0BDC-42B2-9282-A6A1603C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4310" y="4420446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" name="Oval 1304">
                <a:extLst>
                  <a:ext uri="{FF2B5EF4-FFF2-40B4-BE49-F238E27FC236}">
                    <a16:creationId xmlns:a16="http://schemas.microsoft.com/office/drawing/2014/main" id="{59F4BAB6-7B24-4129-8901-7E547CFAE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4310" y="4391871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Freeform 1305">
                <a:extLst>
                  <a:ext uri="{FF2B5EF4-FFF2-40B4-BE49-F238E27FC236}">
                    <a16:creationId xmlns:a16="http://schemas.microsoft.com/office/drawing/2014/main" id="{361D33DB-18AA-4FF8-B1C7-96C0CC373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184" y="4653809"/>
                <a:ext cx="449263" cy="352425"/>
              </a:xfrm>
              <a:custGeom>
                <a:avLst/>
                <a:gdLst>
                  <a:gd name="T0" fmla="*/ 0 w 283"/>
                  <a:gd name="T1" fmla="*/ 138 h 222"/>
                  <a:gd name="T2" fmla="*/ 0 w 283"/>
                  <a:gd name="T3" fmla="*/ 0 h 222"/>
                  <a:gd name="T4" fmla="*/ 283 w 283"/>
                  <a:gd name="T5" fmla="*/ 0 h 222"/>
                  <a:gd name="T6" fmla="*/ 283 w 283"/>
                  <a:gd name="T7" fmla="*/ 138 h 222"/>
                  <a:gd name="T8" fmla="*/ 0 w 283"/>
                  <a:gd name="T9" fmla="*/ 138 h 222"/>
                  <a:gd name="T10" fmla="*/ 0 w 283"/>
                  <a:gd name="T11" fmla="*/ 222 h 222"/>
                  <a:gd name="T12" fmla="*/ 283 w 283"/>
                  <a:gd name="T13" fmla="*/ 222 h 222"/>
                  <a:gd name="T14" fmla="*/ 283 w 283"/>
                  <a:gd name="T15" fmla="*/ 138 h 222"/>
                  <a:gd name="T16" fmla="*/ 0 w 283"/>
                  <a:gd name="T17" fmla="*/ 138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22">
                    <a:moveTo>
                      <a:pt x="0" y="138"/>
                    </a:moveTo>
                    <a:lnTo>
                      <a:pt x="0" y="0"/>
                    </a:lnTo>
                    <a:lnTo>
                      <a:pt x="283" y="0"/>
                    </a:lnTo>
                    <a:lnTo>
                      <a:pt x="283" y="138"/>
                    </a:lnTo>
                    <a:lnTo>
                      <a:pt x="0" y="138"/>
                    </a:lnTo>
                    <a:lnTo>
                      <a:pt x="0" y="222"/>
                    </a:lnTo>
                    <a:lnTo>
                      <a:pt x="283" y="222"/>
                    </a:lnTo>
                    <a:lnTo>
                      <a:pt x="283" y="138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9" name="Freeform 1306">
                <a:extLst>
                  <a:ext uri="{FF2B5EF4-FFF2-40B4-BE49-F238E27FC236}">
                    <a16:creationId xmlns:a16="http://schemas.microsoft.com/office/drawing/2014/main" id="{6115B756-07E8-485E-81CA-B85A9D492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184" y="4653809"/>
                <a:ext cx="449263" cy="352425"/>
              </a:xfrm>
              <a:custGeom>
                <a:avLst/>
                <a:gdLst>
                  <a:gd name="T0" fmla="*/ 0 w 283"/>
                  <a:gd name="T1" fmla="*/ 138 h 222"/>
                  <a:gd name="T2" fmla="*/ 0 w 283"/>
                  <a:gd name="T3" fmla="*/ 0 h 222"/>
                  <a:gd name="T4" fmla="*/ 283 w 283"/>
                  <a:gd name="T5" fmla="*/ 0 h 222"/>
                  <a:gd name="T6" fmla="*/ 283 w 283"/>
                  <a:gd name="T7" fmla="*/ 138 h 222"/>
                  <a:gd name="T8" fmla="*/ 0 w 283"/>
                  <a:gd name="T9" fmla="*/ 138 h 222"/>
                  <a:gd name="T10" fmla="*/ 0 w 283"/>
                  <a:gd name="T11" fmla="*/ 222 h 222"/>
                  <a:gd name="T12" fmla="*/ 283 w 283"/>
                  <a:gd name="T13" fmla="*/ 222 h 222"/>
                  <a:gd name="T14" fmla="*/ 283 w 283"/>
                  <a:gd name="T15" fmla="*/ 138 h 222"/>
                  <a:gd name="T16" fmla="*/ 0 w 283"/>
                  <a:gd name="T17" fmla="*/ 138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22">
                    <a:moveTo>
                      <a:pt x="0" y="138"/>
                    </a:moveTo>
                    <a:lnTo>
                      <a:pt x="0" y="0"/>
                    </a:lnTo>
                    <a:lnTo>
                      <a:pt x="283" y="0"/>
                    </a:lnTo>
                    <a:lnTo>
                      <a:pt x="283" y="138"/>
                    </a:lnTo>
                    <a:lnTo>
                      <a:pt x="0" y="138"/>
                    </a:lnTo>
                    <a:lnTo>
                      <a:pt x="0" y="222"/>
                    </a:lnTo>
                    <a:lnTo>
                      <a:pt x="283" y="222"/>
                    </a:lnTo>
                    <a:lnTo>
                      <a:pt x="283" y="138"/>
                    </a:lnTo>
                    <a:lnTo>
                      <a:pt x="0" y="138"/>
                    </a:ln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Line 1307">
                <a:extLst>
                  <a:ext uri="{FF2B5EF4-FFF2-40B4-BE49-F238E27FC236}">
                    <a16:creationId xmlns:a16="http://schemas.microsoft.com/office/drawing/2014/main" id="{2D6F8C8C-87F3-41C9-B51C-DAD62D5E03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4847" y="4453784"/>
                <a:ext cx="0" cy="200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Line 1308">
                <a:extLst>
                  <a:ext uri="{FF2B5EF4-FFF2-40B4-BE49-F238E27FC236}">
                    <a16:creationId xmlns:a16="http://schemas.microsoft.com/office/drawing/2014/main" id="{60E65892-63F3-4A3B-A886-4CBFC59AB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57697" y="4453784"/>
                <a:ext cx="1238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Line 1309">
                <a:extLst>
                  <a:ext uri="{FF2B5EF4-FFF2-40B4-BE49-F238E27FC236}">
                    <a16:creationId xmlns:a16="http://schemas.microsoft.com/office/drawing/2014/main" id="{23B656EC-A05A-4A2A-B100-3270692F80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4847" y="5006234"/>
                <a:ext cx="0" cy="1158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Line 1310">
                <a:extLst>
                  <a:ext uri="{FF2B5EF4-FFF2-40B4-BE49-F238E27FC236}">
                    <a16:creationId xmlns:a16="http://schemas.microsoft.com/office/drawing/2014/main" id="{72895DA7-FA08-4761-BAA1-BF7A699EF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57697" y="5122121"/>
                <a:ext cx="1238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Oval 1311">
                <a:extLst>
                  <a:ext uri="{FF2B5EF4-FFF2-40B4-BE49-F238E27FC236}">
                    <a16:creationId xmlns:a16="http://schemas.microsoft.com/office/drawing/2014/main" id="{CEAB2672-12E7-41D5-B8A6-3F490573A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526975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Oval 1312">
                <a:extLst>
                  <a:ext uri="{FF2B5EF4-FFF2-40B4-BE49-F238E27FC236}">
                    <a16:creationId xmlns:a16="http://schemas.microsoft.com/office/drawing/2014/main" id="{60533BC3-E437-45DB-8018-029EEAB5C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5260234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Oval 1313">
                <a:extLst>
                  <a:ext uri="{FF2B5EF4-FFF2-40B4-BE49-F238E27FC236}">
                    <a16:creationId xmlns:a16="http://schemas.microsoft.com/office/drawing/2014/main" id="{1847C8EE-E06B-43A5-868C-9CBF3C157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517450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Oval 1314">
                <a:extLst>
                  <a:ext uri="{FF2B5EF4-FFF2-40B4-BE49-F238E27FC236}">
                    <a16:creationId xmlns:a16="http://schemas.microsoft.com/office/drawing/2014/main" id="{1CDFD1C6-A287-49A2-8C87-9C334B381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5126884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Oval 1315">
                <a:extLst>
                  <a:ext uri="{FF2B5EF4-FFF2-40B4-BE49-F238E27FC236}">
                    <a16:creationId xmlns:a16="http://schemas.microsoft.com/office/drawing/2014/main" id="{F9D90C8A-A914-46B1-9FAB-C80B2355D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509830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Oval 1316">
                <a:extLst>
                  <a:ext uri="{FF2B5EF4-FFF2-40B4-BE49-F238E27FC236}">
                    <a16:creationId xmlns:a16="http://schemas.microsoft.com/office/drawing/2014/main" id="{01193666-BA20-4987-AD82-5E5BEDE96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5088784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Oval 1317">
                <a:extLst>
                  <a:ext uri="{FF2B5EF4-FFF2-40B4-BE49-F238E27FC236}">
                    <a16:creationId xmlns:a16="http://schemas.microsoft.com/office/drawing/2014/main" id="{1D085BBC-F208-4E71-B1E4-D7E67A508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441092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Oval 1318">
                <a:extLst>
                  <a:ext uri="{FF2B5EF4-FFF2-40B4-BE49-F238E27FC236}">
                    <a16:creationId xmlns:a16="http://schemas.microsoft.com/office/drawing/2014/main" id="{9CFF5AF6-90E8-40AF-B14D-ECCECA983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4342658"/>
                <a:ext cx="66675" cy="682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Oval 1319">
                <a:extLst>
                  <a:ext uri="{FF2B5EF4-FFF2-40B4-BE49-F238E27FC236}">
                    <a16:creationId xmlns:a16="http://schemas.microsoft.com/office/drawing/2014/main" id="{DF72C0BD-780F-49CE-83D6-0F5600A9D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4275983"/>
                <a:ext cx="66675" cy="682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Oval 1320">
                <a:extLst>
                  <a:ext uri="{FF2B5EF4-FFF2-40B4-BE49-F238E27FC236}">
                    <a16:creationId xmlns:a16="http://schemas.microsoft.com/office/drawing/2014/main" id="{37278860-3EB7-41B7-835D-85F042ECB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4247408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Oval 1321">
                <a:extLst>
                  <a:ext uri="{FF2B5EF4-FFF2-40B4-BE49-F238E27FC236}">
                    <a16:creationId xmlns:a16="http://schemas.microsoft.com/office/drawing/2014/main" id="{8937E7A5-9BE8-4C4E-8C49-A3B0F2442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4247408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Oval 1322">
                <a:extLst>
                  <a:ext uri="{FF2B5EF4-FFF2-40B4-BE49-F238E27FC236}">
                    <a16:creationId xmlns:a16="http://schemas.microsoft.com/office/drawing/2014/main" id="{DC64C6B0-1F62-4ECD-A9F9-024AE8204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1509" y="3923558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Freeform 1323">
                <a:extLst>
                  <a:ext uri="{FF2B5EF4-FFF2-40B4-BE49-F238E27FC236}">
                    <a16:creationId xmlns:a16="http://schemas.microsoft.com/office/drawing/2014/main" id="{E8F2D9E9-99AB-4525-842A-C13089241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6174" y="4682384"/>
                <a:ext cx="447675" cy="95250"/>
              </a:xfrm>
              <a:custGeom>
                <a:avLst/>
                <a:gdLst>
                  <a:gd name="T0" fmla="*/ 0 w 282"/>
                  <a:gd name="T1" fmla="*/ 48 h 60"/>
                  <a:gd name="T2" fmla="*/ 0 w 282"/>
                  <a:gd name="T3" fmla="*/ 0 h 60"/>
                  <a:gd name="T4" fmla="*/ 282 w 282"/>
                  <a:gd name="T5" fmla="*/ 0 h 60"/>
                  <a:gd name="T6" fmla="*/ 282 w 282"/>
                  <a:gd name="T7" fmla="*/ 48 h 60"/>
                  <a:gd name="T8" fmla="*/ 0 w 282"/>
                  <a:gd name="T9" fmla="*/ 48 h 60"/>
                  <a:gd name="T10" fmla="*/ 0 w 282"/>
                  <a:gd name="T11" fmla="*/ 60 h 60"/>
                  <a:gd name="T12" fmla="*/ 282 w 282"/>
                  <a:gd name="T13" fmla="*/ 60 h 60"/>
                  <a:gd name="T14" fmla="*/ 282 w 282"/>
                  <a:gd name="T15" fmla="*/ 48 h 60"/>
                  <a:gd name="T16" fmla="*/ 0 w 282"/>
                  <a:gd name="T17" fmla="*/ 4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60">
                    <a:moveTo>
                      <a:pt x="0" y="48"/>
                    </a:moveTo>
                    <a:lnTo>
                      <a:pt x="0" y="0"/>
                    </a:lnTo>
                    <a:lnTo>
                      <a:pt x="282" y="0"/>
                    </a:lnTo>
                    <a:lnTo>
                      <a:pt x="282" y="48"/>
                    </a:lnTo>
                    <a:lnTo>
                      <a:pt x="0" y="48"/>
                    </a:lnTo>
                    <a:lnTo>
                      <a:pt x="0" y="60"/>
                    </a:lnTo>
                    <a:lnTo>
                      <a:pt x="282" y="60"/>
                    </a:lnTo>
                    <a:lnTo>
                      <a:pt x="282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Freeform 1324">
                <a:extLst>
                  <a:ext uri="{FF2B5EF4-FFF2-40B4-BE49-F238E27FC236}">
                    <a16:creationId xmlns:a16="http://schemas.microsoft.com/office/drawing/2014/main" id="{DADE8097-DFB5-43CA-A209-D68BA9659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6174" y="4682384"/>
                <a:ext cx="447675" cy="95250"/>
              </a:xfrm>
              <a:custGeom>
                <a:avLst/>
                <a:gdLst>
                  <a:gd name="T0" fmla="*/ 0 w 282"/>
                  <a:gd name="T1" fmla="*/ 48 h 60"/>
                  <a:gd name="T2" fmla="*/ 0 w 282"/>
                  <a:gd name="T3" fmla="*/ 0 h 60"/>
                  <a:gd name="T4" fmla="*/ 282 w 282"/>
                  <a:gd name="T5" fmla="*/ 0 h 60"/>
                  <a:gd name="T6" fmla="*/ 282 w 282"/>
                  <a:gd name="T7" fmla="*/ 48 h 60"/>
                  <a:gd name="T8" fmla="*/ 0 w 282"/>
                  <a:gd name="T9" fmla="*/ 48 h 60"/>
                  <a:gd name="T10" fmla="*/ 0 w 282"/>
                  <a:gd name="T11" fmla="*/ 60 h 60"/>
                  <a:gd name="T12" fmla="*/ 282 w 282"/>
                  <a:gd name="T13" fmla="*/ 60 h 60"/>
                  <a:gd name="T14" fmla="*/ 282 w 282"/>
                  <a:gd name="T15" fmla="*/ 48 h 60"/>
                  <a:gd name="T16" fmla="*/ 0 w 282"/>
                  <a:gd name="T17" fmla="*/ 4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60">
                    <a:moveTo>
                      <a:pt x="0" y="48"/>
                    </a:moveTo>
                    <a:lnTo>
                      <a:pt x="0" y="0"/>
                    </a:lnTo>
                    <a:lnTo>
                      <a:pt x="282" y="0"/>
                    </a:lnTo>
                    <a:lnTo>
                      <a:pt x="282" y="48"/>
                    </a:lnTo>
                    <a:lnTo>
                      <a:pt x="0" y="48"/>
                    </a:lnTo>
                    <a:lnTo>
                      <a:pt x="0" y="60"/>
                    </a:lnTo>
                    <a:lnTo>
                      <a:pt x="282" y="60"/>
                    </a:lnTo>
                    <a:lnTo>
                      <a:pt x="282" y="48"/>
                    </a:lnTo>
                    <a:lnTo>
                      <a:pt x="0" y="48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0" name="Line 1325">
                <a:extLst>
                  <a:ext uri="{FF2B5EF4-FFF2-40B4-BE49-F238E27FC236}">
                    <a16:creationId xmlns:a16="http://schemas.microsoft.com/office/drawing/2014/main" id="{E5594241-87B3-41CB-84EF-1C8BEE321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64774" y="4644284"/>
                <a:ext cx="0" cy="38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Line 1326">
                <a:extLst>
                  <a:ext uri="{FF2B5EF4-FFF2-40B4-BE49-F238E27FC236}">
                    <a16:creationId xmlns:a16="http://schemas.microsoft.com/office/drawing/2014/main" id="{CDFFEE7A-E361-43FE-B4A3-B8002B1AE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7624" y="4644284"/>
                <a:ext cx="1238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Line 1327">
                <a:extLst>
                  <a:ext uri="{FF2B5EF4-FFF2-40B4-BE49-F238E27FC236}">
                    <a16:creationId xmlns:a16="http://schemas.microsoft.com/office/drawing/2014/main" id="{8C4CCB34-B021-476F-8690-D5AE4A79F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4774" y="4777634"/>
                <a:ext cx="0" cy="3921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Line 1328">
                <a:extLst>
                  <a:ext uri="{FF2B5EF4-FFF2-40B4-BE49-F238E27FC236}">
                    <a16:creationId xmlns:a16="http://schemas.microsoft.com/office/drawing/2014/main" id="{2EABEB39-26CB-4725-B503-C7E6CAB6AA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7624" y="5169746"/>
                <a:ext cx="1238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Oval 1329">
                <a:extLst>
                  <a:ext uri="{FF2B5EF4-FFF2-40B4-BE49-F238E27FC236}">
                    <a16:creationId xmlns:a16="http://schemas.microsoft.com/office/drawing/2014/main" id="{14F71C76-B468-4249-8AF8-A23FE0911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1437" y="5203084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Oval 1330">
                <a:extLst>
                  <a:ext uri="{FF2B5EF4-FFF2-40B4-BE49-F238E27FC236}">
                    <a16:creationId xmlns:a16="http://schemas.microsoft.com/office/drawing/2014/main" id="{93FCCFF0-AE87-4EA8-89E8-79D60B5FE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1437" y="5184034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Oval 1331">
                <a:extLst>
                  <a:ext uri="{FF2B5EF4-FFF2-40B4-BE49-F238E27FC236}">
                    <a16:creationId xmlns:a16="http://schemas.microsoft.com/office/drawing/2014/main" id="{E885BAB5-D7D7-42E9-AD69-3017B17A0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1437" y="4601421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Oval 1332">
                <a:extLst>
                  <a:ext uri="{FF2B5EF4-FFF2-40B4-BE49-F238E27FC236}">
                    <a16:creationId xmlns:a16="http://schemas.microsoft.com/office/drawing/2014/main" id="{E2241EC7-A87A-4CB8-8B00-726D1DE83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1437" y="4544271"/>
                <a:ext cx="66675" cy="666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Freeform 1333">
                <a:extLst>
                  <a:ext uri="{FF2B5EF4-FFF2-40B4-BE49-F238E27FC236}">
                    <a16:creationId xmlns:a16="http://schemas.microsoft.com/office/drawing/2014/main" id="{0269BAE9-EABC-437C-8560-E1EB5C184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5485" y="4920509"/>
                <a:ext cx="447675" cy="239713"/>
              </a:xfrm>
              <a:custGeom>
                <a:avLst/>
                <a:gdLst>
                  <a:gd name="T0" fmla="*/ 0 w 282"/>
                  <a:gd name="T1" fmla="*/ 60 h 151"/>
                  <a:gd name="T2" fmla="*/ 0 w 282"/>
                  <a:gd name="T3" fmla="*/ 0 h 151"/>
                  <a:gd name="T4" fmla="*/ 282 w 282"/>
                  <a:gd name="T5" fmla="*/ 0 h 151"/>
                  <a:gd name="T6" fmla="*/ 282 w 282"/>
                  <a:gd name="T7" fmla="*/ 60 h 151"/>
                  <a:gd name="T8" fmla="*/ 0 w 282"/>
                  <a:gd name="T9" fmla="*/ 60 h 151"/>
                  <a:gd name="T10" fmla="*/ 0 w 282"/>
                  <a:gd name="T11" fmla="*/ 151 h 151"/>
                  <a:gd name="T12" fmla="*/ 282 w 282"/>
                  <a:gd name="T13" fmla="*/ 151 h 151"/>
                  <a:gd name="T14" fmla="*/ 282 w 282"/>
                  <a:gd name="T15" fmla="*/ 60 h 151"/>
                  <a:gd name="T16" fmla="*/ 0 w 282"/>
                  <a:gd name="T17" fmla="*/ 6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151">
                    <a:moveTo>
                      <a:pt x="0" y="60"/>
                    </a:moveTo>
                    <a:lnTo>
                      <a:pt x="0" y="0"/>
                    </a:lnTo>
                    <a:lnTo>
                      <a:pt x="282" y="0"/>
                    </a:lnTo>
                    <a:lnTo>
                      <a:pt x="282" y="60"/>
                    </a:lnTo>
                    <a:lnTo>
                      <a:pt x="0" y="60"/>
                    </a:lnTo>
                    <a:lnTo>
                      <a:pt x="0" y="151"/>
                    </a:lnTo>
                    <a:lnTo>
                      <a:pt x="282" y="151"/>
                    </a:lnTo>
                    <a:lnTo>
                      <a:pt x="282" y="6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334">
                <a:extLst>
                  <a:ext uri="{FF2B5EF4-FFF2-40B4-BE49-F238E27FC236}">
                    <a16:creationId xmlns:a16="http://schemas.microsoft.com/office/drawing/2014/main" id="{93A8C6B4-8CE8-45AC-9452-9D90CE4C3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5485" y="4920509"/>
                <a:ext cx="447675" cy="239713"/>
              </a:xfrm>
              <a:custGeom>
                <a:avLst/>
                <a:gdLst>
                  <a:gd name="T0" fmla="*/ 0 w 282"/>
                  <a:gd name="T1" fmla="*/ 60 h 151"/>
                  <a:gd name="T2" fmla="*/ 0 w 282"/>
                  <a:gd name="T3" fmla="*/ 0 h 151"/>
                  <a:gd name="T4" fmla="*/ 282 w 282"/>
                  <a:gd name="T5" fmla="*/ 0 h 151"/>
                  <a:gd name="T6" fmla="*/ 282 w 282"/>
                  <a:gd name="T7" fmla="*/ 60 h 151"/>
                  <a:gd name="T8" fmla="*/ 0 w 282"/>
                  <a:gd name="T9" fmla="*/ 60 h 151"/>
                  <a:gd name="T10" fmla="*/ 0 w 282"/>
                  <a:gd name="T11" fmla="*/ 151 h 151"/>
                  <a:gd name="T12" fmla="*/ 282 w 282"/>
                  <a:gd name="T13" fmla="*/ 151 h 151"/>
                  <a:gd name="T14" fmla="*/ 282 w 282"/>
                  <a:gd name="T15" fmla="*/ 60 h 151"/>
                  <a:gd name="T16" fmla="*/ 0 w 282"/>
                  <a:gd name="T17" fmla="*/ 6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151">
                    <a:moveTo>
                      <a:pt x="0" y="60"/>
                    </a:moveTo>
                    <a:lnTo>
                      <a:pt x="0" y="0"/>
                    </a:lnTo>
                    <a:lnTo>
                      <a:pt x="282" y="0"/>
                    </a:lnTo>
                    <a:lnTo>
                      <a:pt x="282" y="60"/>
                    </a:lnTo>
                    <a:lnTo>
                      <a:pt x="0" y="60"/>
                    </a:lnTo>
                    <a:lnTo>
                      <a:pt x="0" y="151"/>
                    </a:lnTo>
                    <a:lnTo>
                      <a:pt x="282" y="151"/>
                    </a:lnTo>
                    <a:lnTo>
                      <a:pt x="282" y="60"/>
                    </a:lnTo>
                    <a:lnTo>
                      <a:pt x="0" y="60"/>
                    </a:ln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Line 1335">
                <a:extLst>
                  <a:ext uri="{FF2B5EF4-FFF2-40B4-BE49-F238E27FC236}">
                    <a16:creationId xmlns:a16="http://schemas.microsoft.com/office/drawing/2014/main" id="{1F6B6D30-70BD-4B5C-861D-4C28A376A0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14560" y="4844309"/>
                <a:ext cx="0" cy="76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Line 1336">
                <a:extLst>
                  <a:ext uri="{FF2B5EF4-FFF2-40B4-BE49-F238E27FC236}">
                    <a16:creationId xmlns:a16="http://schemas.microsoft.com/office/drawing/2014/main" id="{719423BA-CA78-4B36-92EB-FB4962274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7410" y="4844309"/>
                <a:ext cx="1238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Line 1337">
                <a:extLst>
                  <a:ext uri="{FF2B5EF4-FFF2-40B4-BE49-F238E27FC236}">
                    <a16:creationId xmlns:a16="http://schemas.microsoft.com/office/drawing/2014/main" id="{208ABB36-E462-4493-B932-2D405ADA1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14560" y="5160221"/>
                <a:ext cx="0" cy="476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5" name="Line 1338">
                <a:extLst>
                  <a:ext uri="{FF2B5EF4-FFF2-40B4-BE49-F238E27FC236}">
                    <a16:creationId xmlns:a16="http://schemas.microsoft.com/office/drawing/2014/main" id="{C5CFF7C8-36AB-4E16-BCCF-8A36E3065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7410" y="5207846"/>
                <a:ext cx="1238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Oval 1339">
                <a:extLst>
                  <a:ext uri="{FF2B5EF4-FFF2-40B4-BE49-F238E27FC236}">
                    <a16:creationId xmlns:a16="http://schemas.microsoft.com/office/drawing/2014/main" id="{8B9C55FF-AAC7-4881-9B30-D961FC957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532690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Oval 1340">
                <a:extLst>
                  <a:ext uri="{FF2B5EF4-FFF2-40B4-BE49-F238E27FC236}">
                    <a16:creationId xmlns:a16="http://schemas.microsoft.com/office/drawing/2014/main" id="{B1F8E6F3-DD0E-4725-923A-C7B814D6F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530785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Oval 1341">
                <a:extLst>
                  <a:ext uri="{FF2B5EF4-FFF2-40B4-BE49-F238E27FC236}">
                    <a16:creationId xmlns:a16="http://schemas.microsoft.com/office/drawing/2014/main" id="{395C91CB-BB0E-4C52-B6A1-6B629555F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526975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Oval 1342">
                <a:extLst>
                  <a:ext uri="{FF2B5EF4-FFF2-40B4-BE49-F238E27FC236}">
                    <a16:creationId xmlns:a16="http://schemas.microsoft.com/office/drawing/2014/main" id="{786E6F59-810C-4F0F-A03D-1FB4A4C29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523165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Oval 1343">
                <a:extLst>
                  <a:ext uri="{FF2B5EF4-FFF2-40B4-BE49-F238E27FC236}">
                    <a16:creationId xmlns:a16="http://schemas.microsoft.com/office/drawing/2014/main" id="{D0BC24A8-C447-4AFF-8AFA-6D76DEA89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519355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Oval 1344">
                <a:extLst>
                  <a:ext uri="{FF2B5EF4-FFF2-40B4-BE49-F238E27FC236}">
                    <a16:creationId xmlns:a16="http://schemas.microsoft.com/office/drawing/2014/main" id="{5EB3BAE0-F6C5-42EA-8FBA-F46C35F20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5174509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Oval 1345">
                <a:extLst>
                  <a:ext uri="{FF2B5EF4-FFF2-40B4-BE49-F238E27FC236}">
                    <a16:creationId xmlns:a16="http://schemas.microsoft.com/office/drawing/2014/main" id="{45FEB4AC-6348-4F70-9F05-79875582A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481097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Oval 1346">
                <a:extLst>
                  <a:ext uri="{FF2B5EF4-FFF2-40B4-BE49-F238E27FC236}">
                    <a16:creationId xmlns:a16="http://schemas.microsoft.com/office/drawing/2014/main" id="{408816EB-4562-45F3-B70F-89DA6D6DC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481097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Oval 1347">
                <a:extLst>
                  <a:ext uri="{FF2B5EF4-FFF2-40B4-BE49-F238E27FC236}">
                    <a16:creationId xmlns:a16="http://schemas.microsoft.com/office/drawing/2014/main" id="{9A06E639-8813-4399-8BE5-19DCAF93C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481097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Oval 1348">
                <a:extLst>
                  <a:ext uri="{FF2B5EF4-FFF2-40B4-BE49-F238E27FC236}">
                    <a16:creationId xmlns:a16="http://schemas.microsoft.com/office/drawing/2014/main" id="{21410DCA-1FCF-4AFA-92F0-8B1D4D2A0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481097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Oval 1349">
                <a:extLst>
                  <a:ext uri="{FF2B5EF4-FFF2-40B4-BE49-F238E27FC236}">
                    <a16:creationId xmlns:a16="http://schemas.microsoft.com/office/drawing/2014/main" id="{2C9F5E6D-8C32-4EE1-8DDA-820518AF1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458237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Oval 1350">
                <a:extLst>
                  <a:ext uri="{FF2B5EF4-FFF2-40B4-BE49-F238E27FC236}">
                    <a16:creationId xmlns:a16="http://schemas.microsoft.com/office/drawing/2014/main" id="{031E0520-620E-459F-88A0-D89D5B6D8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222" y="4525221"/>
                <a:ext cx="66675" cy="6667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5859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2">
            <a:extLst>
              <a:ext uri="{FF2B5EF4-FFF2-40B4-BE49-F238E27FC236}">
                <a16:creationId xmlns:a16="http://schemas.microsoft.com/office/drawing/2014/main" id="{980AEFB0-D5B9-4174-820B-D1E9BCCCE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948" y="125666"/>
            <a:ext cx="29161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Supplemental</a:t>
            </a:r>
            <a:r>
              <a:rPr lang="es-ES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 Figure 1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A8BBABF-209C-4450-812A-59CB1F5FD2C8}"/>
              </a:ext>
            </a:extLst>
          </p:cNvPr>
          <p:cNvGrpSpPr/>
          <p:nvPr/>
        </p:nvGrpSpPr>
        <p:grpSpPr>
          <a:xfrm>
            <a:off x="4187031" y="901081"/>
            <a:ext cx="3737395" cy="3331285"/>
            <a:chOff x="4187031" y="901081"/>
            <a:chExt cx="3737395" cy="3331285"/>
          </a:xfrm>
        </p:grpSpPr>
        <p:sp>
          <p:nvSpPr>
            <p:cNvPr id="81" name="Text Box 20">
              <a:extLst>
                <a:ext uri="{FF2B5EF4-FFF2-40B4-BE49-F238E27FC236}">
                  <a16:creationId xmlns:a16="http://schemas.microsoft.com/office/drawing/2014/main" id="{BB018A80-E228-4E87-B689-C5E3878F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5109" y="1476668"/>
              <a:ext cx="9733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altLang="es-ES" sz="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25% </a:t>
              </a:r>
              <a:r>
                <a:rPr lang="es-ES" altLang="es-ES" sz="9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reduction</a:t>
              </a:r>
              <a:endParaRPr lang="es-ES" altLang="es-ES" sz="9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altLang="es-ES" sz="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P &lt; 0.05</a:t>
              </a:r>
            </a:p>
          </p:txBody>
        </p:sp>
        <p:sp>
          <p:nvSpPr>
            <p:cNvPr id="95" name="Line 22">
              <a:extLst>
                <a:ext uri="{FF2B5EF4-FFF2-40B4-BE49-F238E27FC236}">
                  <a16:creationId xmlns:a16="http://schemas.microsoft.com/office/drawing/2014/main" id="{6F188060-75D2-4696-8CB0-91559612F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4857" y="1852310"/>
              <a:ext cx="1152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6" name="Line 23">
              <a:extLst>
                <a:ext uri="{FF2B5EF4-FFF2-40B4-BE49-F238E27FC236}">
                  <a16:creationId xmlns:a16="http://schemas.microsoft.com/office/drawing/2014/main" id="{801C4067-6075-4AFC-A24E-75B20FF27B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4857" y="1847547"/>
              <a:ext cx="0" cy="714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7" name="Line 24">
              <a:extLst>
                <a:ext uri="{FF2B5EF4-FFF2-40B4-BE49-F238E27FC236}">
                  <a16:creationId xmlns:a16="http://schemas.microsoft.com/office/drawing/2014/main" id="{7F4974E1-27D0-43EE-B2EE-97F95514E5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8699" y="1858660"/>
              <a:ext cx="0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92B5838B-239C-4261-B711-2D1FA47F9279}"/>
                </a:ext>
              </a:extLst>
            </p:cNvPr>
            <p:cNvSpPr txBox="1"/>
            <p:nvPr/>
          </p:nvSpPr>
          <p:spPr>
            <a:xfrm>
              <a:off x="4291108" y="901081"/>
              <a:ext cx="363331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Glycosylated Apo J forms in the 2DE analysis of glycosylated proteins serum fraction (AU)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F7D256E5-6028-4ABC-92C9-D76C4FAA149F}"/>
                </a:ext>
              </a:extLst>
            </p:cNvPr>
            <p:cNvSpPr txBox="1"/>
            <p:nvPr/>
          </p:nvSpPr>
          <p:spPr>
            <a:xfrm rot="16200000">
              <a:off x="3302273" y="2778210"/>
              <a:ext cx="20465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ApoJ-Glyc</a:t>
              </a:r>
              <a:r>
                <a:rPr lang="en-GB" alt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intensity (AU)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4" name="Gráfico 23">
              <a:extLst>
                <a:ext uri="{FF2B5EF4-FFF2-40B4-BE49-F238E27FC236}">
                  <a16:creationId xmlns:a16="http://schemas.microsoft.com/office/drawing/2014/main" id="{DF0F7DA2-20AD-4EF0-B422-A7C3CBAA6B7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12758923"/>
                </p:ext>
              </p:extLst>
            </p:nvPr>
          </p:nvGraphicFramePr>
          <p:xfrm>
            <a:off x="4436201" y="1841198"/>
            <a:ext cx="3044465" cy="2391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576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0A0F3B3-9439-4C6B-842D-AA41B7815249}"/>
              </a:ext>
            </a:extLst>
          </p:cNvPr>
          <p:cNvGrpSpPr/>
          <p:nvPr/>
        </p:nvGrpSpPr>
        <p:grpSpPr>
          <a:xfrm>
            <a:off x="55257" y="60829"/>
            <a:ext cx="11218093" cy="6628124"/>
            <a:chOff x="55257" y="60829"/>
            <a:chExt cx="11218093" cy="6628124"/>
          </a:xfrm>
        </p:grpSpPr>
        <p:sp>
          <p:nvSpPr>
            <p:cNvPr id="2" name="Text Box 2">
              <a:extLst>
                <a:ext uri="{FF2B5EF4-FFF2-40B4-BE49-F238E27FC236}">
                  <a16:creationId xmlns:a16="http://schemas.microsoft.com/office/drawing/2014/main" id="{46395989-2DE3-4831-9367-9CB566F57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57" y="60829"/>
              <a:ext cx="27869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Supplemental</a:t>
              </a:r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 Figure 2</a:t>
              </a:r>
            </a:p>
          </p:txBody>
        </p:sp>
        <p:sp>
          <p:nvSpPr>
            <p:cNvPr id="46" name="Rectangle 46">
              <a:extLst>
                <a:ext uri="{FF2B5EF4-FFF2-40B4-BE49-F238E27FC236}">
                  <a16:creationId xmlns:a16="http://schemas.microsoft.com/office/drawing/2014/main" id="{9DA10776-3ABA-4F10-BF9E-E6BD9980B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21" y="527182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95E0B5F8-42C9-4D1A-9168-123ECFFCEDEE}"/>
                </a:ext>
              </a:extLst>
            </p:cNvPr>
            <p:cNvGrpSpPr/>
            <p:nvPr/>
          </p:nvGrpSpPr>
          <p:grpSpPr>
            <a:xfrm>
              <a:off x="821413" y="408298"/>
              <a:ext cx="10451937" cy="6280655"/>
              <a:chOff x="821413" y="408298"/>
              <a:chExt cx="10451937" cy="6280655"/>
            </a:xfrm>
          </p:grpSpPr>
          <p:sp>
            <p:nvSpPr>
              <p:cNvPr id="73" name="Text Box 57">
                <a:extLst>
                  <a:ext uri="{FF2B5EF4-FFF2-40B4-BE49-F238E27FC236}">
                    <a16:creationId xmlns:a16="http://schemas.microsoft.com/office/drawing/2014/main" id="{0B9F136B-87C4-4184-BCC5-81043A638B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1647" y="858953"/>
                <a:ext cx="117211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HL-1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dirty="0" err="1"/>
                  <a:t>Murine</a:t>
                </a:r>
                <a:endParaRPr lang="es-ES" altLang="es-ES" sz="1200" dirty="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dirty="0" err="1"/>
                  <a:t>Stable</a:t>
                </a:r>
                <a:r>
                  <a:rPr lang="es-ES" altLang="es-ES" sz="1200" dirty="0"/>
                  <a:t> </a:t>
                </a:r>
                <a:r>
                  <a:rPr lang="es-ES" altLang="es-ES" sz="1200" dirty="0" err="1"/>
                  <a:t>cell</a:t>
                </a:r>
                <a:r>
                  <a:rPr lang="es-ES" altLang="es-ES" sz="1200" dirty="0"/>
                  <a:t> line</a:t>
                </a:r>
              </a:p>
            </p:txBody>
          </p:sp>
          <p:sp>
            <p:nvSpPr>
              <p:cNvPr id="89" name="Text Box 57">
                <a:extLst>
                  <a:ext uri="{FF2B5EF4-FFF2-40B4-BE49-F238E27FC236}">
                    <a16:creationId xmlns:a16="http://schemas.microsoft.com/office/drawing/2014/main" id="{8ED7D5E5-3544-4812-9997-3BB21060BF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238" y="3038183"/>
                <a:ext cx="76655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Medium</a:t>
                </a:r>
                <a:endParaRPr lang="es-ES" altLang="es-ES" sz="1200" dirty="0"/>
              </a:p>
            </p:txBody>
          </p:sp>
          <p:cxnSp>
            <p:nvCxnSpPr>
              <p:cNvPr id="90" name="Conector recto de flecha 89">
                <a:extLst>
                  <a:ext uri="{FF2B5EF4-FFF2-40B4-BE49-F238E27FC236}">
                    <a16:creationId xmlns:a16="http://schemas.microsoft.com/office/drawing/2014/main" id="{030F2FD4-A914-4BA0-81DB-76D4C42C7ECC}"/>
                  </a:ext>
                </a:extLst>
              </p:cNvPr>
              <p:cNvCxnSpPr/>
              <p:nvPr/>
            </p:nvCxnSpPr>
            <p:spPr bwMode="auto">
              <a:xfrm>
                <a:off x="6152897" y="2023439"/>
                <a:ext cx="0" cy="684000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 Box 57">
                <a:extLst>
                  <a:ext uri="{FF2B5EF4-FFF2-40B4-BE49-F238E27FC236}">
                    <a16:creationId xmlns:a16="http://schemas.microsoft.com/office/drawing/2014/main" id="{98077F4F-FC2B-4F2A-BFCE-EB3C9EB243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9889" y="2635157"/>
                <a:ext cx="394601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Cell and </a:t>
                </a:r>
                <a:r>
                  <a:rPr lang="es-ES" altLang="es-ES" sz="1200" b="1" dirty="0" err="1"/>
                  <a:t>medium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collection</a:t>
                </a:r>
                <a:r>
                  <a:rPr lang="es-ES" altLang="es-ES" sz="1200" b="1" dirty="0"/>
                  <a:t> and </a:t>
                </a:r>
                <a:r>
                  <a:rPr lang="es-ES" altLang="es-ES" sz="1200" b="1" dirty="0" err="1"/>
                  <a:t>protein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extraction</a:t>
                </a:r>
                <a:endParaRPr lang="es-ES" altLang="es-ES" sz="1200" b="1" dirty="0"/>
              </a:p>
            </p:txBody>
          </p:sp>
          <p:sp>
            <p:nvSpPr>
              <p:cNvPr id="93" name="Text Box 57">
                <a:extLst>
                  <a:ext uri="{FF2B5EF4-FFF2-40B4-BE49-F238E27FC236}">
                    <a16:creationId xmlns:a16="http://schemas.microsoft.com/office/drawing/2014/main" id="{11173E97-BB53-40E4-BFBC-E5ACCB6517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8144" y="3038183"/>
                <a:ext cx="122020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/>
                  <a:t>Cells (protein)</a:t>
                </a:r>
                <a:endParaRPr lang="es-ES" altLang="es-ES" sz="1200"/>
              </a:p>
            </p:txBody>
          </p:sp>
          <p:sp>
            <p:nvSpPr>
              <p:cNvPr id="114" name="Text Box 57">
                <a:extLst>
                  <a:ext uri="{FF2B5EF4-FFF2-40B4-BE49-F238E27FC236}">
                    <a16:creationId xmlns:a16="http://schemas.microsoft.com/office/drawing/2014/main" id="{645C9E58-7586-4EFA-B05A-0D802A200A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7674" y="3583154"/>
                <a:ext cx="4411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WB</a:t>
                </a:r>
              </a:p>
            </p:txBody>
          </p:sp>
          <p:sp>
            <p:nvSpPr>
              <p:cNvPr id="117" name="Text Box 57">
                <a:extLst>
                  <a:ext uri="{FF2B5EF4-FFF2-40B4-BE49-F238E27FC236}">
                    <a16:creationId xmlns:a16="http://schemas.microsoft.com/office/drawing/2014/main" id="{FF2508E5-0BD1-4044-B165-C41EC55FD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86340" y="3583154"/>
                <a:ext cx="258436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ELISA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 err="1"/>
                  <a:t>Enzymatic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deglycosylation</a:t>
                </a:r>
                <a:r>
                  <a:rPr lang="es-ES" altLang="es-ES" sz="1200" b="1" dirty="0"/>
                  <a:t> + WB</a:t>
                </a:r>
              </a:p>
            </p:txBody>
          </p:sp>
          <p:sp>
            <p:nvSpPr>
              <p:cNvPr id="136" name="Text Box 57">
                <a:extLst>
                  <a:ext uri="{FF2B5EF4-FFF2-40B4-BE49-F238E27FC236}">
                    <a16:creationId xmlns:a16="http://schemas.microsoft.com/office/drawing/2014/main" id="{DEFB0025-530B-4CA4-93A5-E8453AD541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69950" y="2042274"/>
                <a:ext cx="322556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 err="1"/>
                  <a:t>Normoxia</a:t>
                </a:r>
                <a:endParaRPr lang="es-ES" altLang="es-ES" sz="1200" b="1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 err="1"/>
                  <a:t>Hypoxia</a:t>
                </a:r>
                <a:endParaRPr lang="es-ES" altLang="es-ES" sz="1200" b="1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 err="1"/>
                  <a:t>Simulated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ischaemia</a:t>
                </a:r>
                <a:r>
                  <a:rPr lang="es-ES" altLang="es-ES" sz="1200" b="1" dirty="0"/>
                  <a:t> (</a:t>
                </a:r>
                <a:r>
                  <a:rPr lang="es-ES" altLang="es-ES" sz="1200" b="1" dirty="0" err="1"/>
                  <a:t>hypoxia</a:t>
                </a:r>
                <a:r>
                  <a:rPr lang="es-ES" altLang="es-ES" sz="1200" b="1" dirty="0"/>
                  <a:t> + acidosis)</a:t>
                </a:r>
              </a:p>
            </p:txBody>
          </p:sp>
          <p:sp>
            <p:nvSpPr>
              <p:cNvPr id="138" name="Text Box 57">
                <a:extLst>
                  <a:ext uri="{FF2B5EF4-FFF2-40B4-BE49-F238E27FC236}">
                    <a16:creationId xmlns:a16="http://schemas.microsoft.com/office/drawing/2014/main" id="{F245AD4E-E734-42B2-B3D2-2F1414D2B0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35132" y="2134607"/>
                <a:ext cx="91227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1h, 2h, 4h and 8h</a:t>
                </a:r>
              </a:p>
            </p:txBody>
          </p:sp>
          <p:sp>
            <p:nvSpPr>
              <p:cNvPr id="143" name="Cerrar llave 142">
                <a:extLst>
                  <a:ext uri="{FF2B5EF4-FFF2-40B4-BE49-F238E27FC236}">
                    <a16:creationId xmlns:a16="http://schemas.microsoft.com/office/drawing/2014/main" id="{4D9B9BD7-4BF7-4021-9492-1C397B0B15B8}"/>
                  </a:ext>
                </a:extLst>
              </p:cNvPr>
              <p:cNvSpPr/>
              <p:nvPr/>
            </p:nvSpPr>
            <p:spPr bwMode="auto">
              <a:xfrm rot="16200000">
                <a:off x="6100871" y="2106569"/>
                <a:ext cx="104052" cy="1835530"/>
              </a:xfrm>
              <a:prstGeom prst="rightBrac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4" name="Conector recto de flecha 143">
                <a:extLst>
                  <a:ext uri="{FF2B5EF4-FFF2-40B4-BE49-F238E27FC236}">
                    <a16:creationId xmlns:a16="http://schemas.microsoft.com/office/drawing/2014/main" id="{ECFFCF8D-8152-4B2E-A13B-4853C74EB535}"/>
                  </a:ext>
                </a:extLst>
              </p:cNvPr>
              <p:cNvCxnSpPr/>
              <p:nvPr/>
            </p:nvCxnSpPr>
            <p:spPr bwMode="auto">
              <a:xfrm>
                <a:off x="7078516" y="3275828"/>
                <a:ext cx="0" cy="324000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ector recto de flecha 144">
                <a:extLst>
                  <a:ext uri="{FF2B5EF4-FFF2-40B4-BE49-F238E27FC236}">
                    <a16:creationId xmlns:a16="http://schemas.microsoft.com/office/drawing/2014/main" id="{729C2535-5F8B-49F8-82E0-1691E998839E}"/>
                  </a:ext>
                </a:extLst>
              </p:cNvPr>
              <p:cNvCxnSpPr/>
              <p:nvPr/>
            </p:nvCxnSpPr>
            <p:spPr bwMode="auto">
              <a:xfrm>
                <a:off x="5228247" y="3302238"/>
                <a:ext cx="0" cy="324000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2" name="Imagen 4">
                <a:extLst>
                  <a:ext uri="{FF2B5EF4-FFF2-40B4-BE49-F238E27FC236}">
                    <a16:creationId xmlns:a16="http://schemas.microsoft.com/office/drawing/2014/main" id="{C86ACAFB-6C7E-416D-B790-63BC2CD6FF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684" y="408298"/>
                <a:ext cx="351378" cy="460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4" name="Text Box 57">
                <a:extLst>
                  <a:ext uri="{FF2B5EF4-FFF2-40B4-BE49-F238E27FC236}">
                    <a16:creationId xmlns:a16="http://schemas.microsoft.com/office/drawing/2014/main" id="{FE6FD0A1-A3F1-4311-AB91-F5E9D58117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8191" y="603730"/>
                <a:ext cx="202022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 err="1"/>
                  <a:t>Cardiac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origin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cells</a:t>
                </a:r>
                <a:endParaRPr lang="es-ES" altLang="es-ES" sz="1200" dirty="0"/>
              </a:p>
            </p:txBody>
          </p:sp>
          <p:pic>
            <p:nvPicPr>
              <p:cNvPr id="56" name="Imagen 17">
                <a:extLst>
                  <a:ext uri="{FF2B5EF4-FFF2-40B4-BE49-F238E27FC236}">
                    <a16:creationId xmlns:a16="http://schemas.microsoft.com/office/drawing/2014/main" id="{ACA510A4-3BAC-4DCD-9088-EBA37083C3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720" y="1501977"/>
                <a:ext cx="340415" cy="447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Imagen 18">
                <a:extLst>
                  <a:ext uri="{FF2B5EF4-FFF2-40B4-BE49-F238E27FC236}">
                    <a16:creationId xmlns:a16="http://schemas.microsoft.com/office/drawing/2014/main" id="{0287A705-6472-48B8-820A-5A9D15469B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2435" y="1525748"/>
                <a:ext cx="778340" cy="40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Imagen 19">
                <a:extLst>
                  <a:ext uri="{FF2B5EF4-FFF2-40B4-BE49-F238E27FC236}">
                    <a16:creationId xmlns:a16="http://schemas.microsoft.com/office/drawing/2014/main" id="{4212FE49-09CA-4961-AB01-37A29B5B71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8160" y="1501977"/>
                <a:ext cx="340415" cy="447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Text Box 57">
                <a:extLst>
                  <a:ext uri="{FF2B5EF4-FFF2-40B4-BE49-F238E27FC236}">
                    <a16:creationId xmlns:a16="http://schemas.microsoft.com/office/drawing/2014/main" id="{0BE73FE8-382C-4AD9-A34C-E5B24719B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0906" y="858953"/>
                <a:ext cx="71365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PVCF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dirty="0" err="1"/>
                  <a:t>Porcine</a:t>
                </a:r>
                <a:endParaRPr lang="es-ES" altLang="es-ES" sz="1200" dirty="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dirty="0" err="1"/>
                  <a:t>Primary</a:t>
                </a:r>
                <a:endParaRPr lang="es-ES" altLang="es-ES" sz="1200" dirty="0"/>
              </a:p>
            </p:txBody>
          </p:sp>
          <p:sp>
            <p:nvSpPr>
              <p:cNvPr id="142" name="Rectángulo: esquinas redondeadas 141">
                <a:extLst>
                  <a:ext uri="{FF2B5EF4-FFF2-40B4-BE49-F238E27FC236}">
                    <a16:creationId xmlns:a16="http://schemas.microsoft.com/office/drawing/2014/main" id="{95183465-DC43-44D2-AC56-EB37C3E55307}"/>
                  </a:ext>
                </a:extLst>
              </p:cNvPr>
              <p:cNvSpPr/>
              <p:nvPr/>
            </p:nvSpPr>
            <p:spPr bwMode="auto">
              <a:xfrm>
                <a:off x="821413" y="886494"/>
                <a:ext cx="2861198" cy="1101867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  <p:pic>
            <p:nvPicPr>
              <p:cNvPr id="65" name="Imagen 10">
                <a:extLst>
                  <a:ext uri="{FF2B5EF4-FFF2-40B4-BE49-F238E27FC236}">
                    <a16:creationId xmlns:a16="http://schemas.microsoft.com/office/drawing/2014/main" id="{0B219F54-0DB9-46BA-BE7E-644CFE5DD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866" y="1525748"/>
                <a:ext cx="778318" cy="40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Imagen 11">
                <a:extLst>
                  <a:ext uri="{FF2B5EF4-FFF2-40B4-BE49-F238E27FC236}">
                    <a16:creationId xmlns:a16="http://schemas.microsoft.com/office/drawing/2014/main" id="{5A2D8AD9-7422-4400-BFC2-AD1E6FC764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950" y="1501977"/>
                <a:ext cx="340405" cy="447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Imagen 12">
                <a:extLst>
                  <a:ext uri="{FF2B5EF4-FFF2-40B4-BE49-F238E27FC236}">
                    <a16:creationId xmlns:a16="http://schemas.microsoft.com/office/drawing/2014/main" id="{894D513D-35AD-4F50-B09F-9FC4841CFF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9244" y="1525748"/>
                <a:ext cx="778318" cy="40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Imagen 13">
                <a:extLst>
                  <a:ext uri="{FF2B5EF4-FFF2-40B4-BE49-F238E27FC236}">
                    <a16:creationId xmlns:a16="http://schemas.microsoft.com/office/drawing/2014/main" id="{932E22AE-C668-41AA-9256-55B9C520B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7328" y="1501977"/>
                <a:ext cx="340405" cy="447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Imagen 14">
                <a:extLst>
                  <a:ext uri="{FF2B5EF4-FFF2-40B4-BE49-F238E27FC236}">
                    <a16:creationId xmlns:a16="http://schemas.microsoft.com/office/drawing/2014/main" id="{9EBB3D76-8C84-45B6-9C17-E28CCFA2A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402" y="1525748"/>
                <a:ext cx="778318" cy="40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Imagen 15">
                <a:extLst>
                  <a:ext uri="{FF2B5EF4-FFF2-40B4-BE49-F238E27FC236}">
                    <a16:creationId xmlns:a16="http://schemas.microsoft.com/office/drawing/2014/main" id="{058AF867-175A-4FBE-890E-B69878B953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2339" y="1501977"/>
                <a:ext cx="340405" cy="447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Imagen 22">
                <a:extLst>
                  <a:ext uri="{FF2B5EF4-FFF2-40B4-BE49-F238E27FC236}">
                    <a16:creationId xmlns:a16="http://schemas.microsoft.com/office/drawing/2014/main" id="{3711083A-392F-4320-8AB0-715B393DFF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94145" y="1525748"/>
                <a:ext cx="778318" cy="40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Imagen 23">
                <a:extLst>
                  <a:ext uri="{FF2B5EF4-FFF2-40B4-BE49-F238E27FC236}">
                    <a16:creationId xmlns:a16="http://schemas.microsoft.com/office/drawing/2014/main" id="{53453D6F-DCA2-41E0-A856-75BEA613C5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3086" y="1501977"/>
                <a:ext cx="340405" cy="447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Text Box 57">
                <a:extLst>
                  <a:ext uri="{FF2B5EF4-FFF2-40B4-BE49-F238E27FC236}">
                    <a16:creationId xmlns:a16="http://schemas.microsoft.com/office/drawing/2014/main" id="{BD79D09F-DC4F-4259-89B5-094CB6B6CA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82421" y="858953"/>
                <a:ext cx="117211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/>
                  <a:t>HepG2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/>
                  <a:t>Human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/>
                  <a:t>Stable cell line</a:t>
                </a:r>
              </a:p>
            </p:txBody>
          </p:sp>
          <p:sp>
            <p:nvSpPr>
              <p:cNvPr id="82" name="Text Box 57">
                <a:extLst>
                  <a:ext uri="{FF2B5EF4-FFF2-40B4-BE49-F238E27FC236}">
                    <a16:creationId xmlns:a16="http://schemas.microsoft.com/office/drawing/2014/main" id="{50700823-01A9-41EE-A735-B4D8676A8D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6611" y="858953"/>
                <a:ext cx="117211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/>
                  <a:t>Stellate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/>
                  <a:t>Human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/>
                  <a:t>Stable cell line</a:t>
                </a:r>
              </a:p>
            </p:txBody>
          </p:sp>
          <p:sp>
            <p:nvSpPr>
              <p:cNvPr id="83" name="Text Box 57">
                <a:extLst>
                  <a:ext uri="{FF2B5EF4-FFF2-40B4-BE49-F238E27FC236}">
                    <a16:creationId xmlns:a16="http://schemas.microsoft.com/office/drawing/2014/main" id="{85B52609-8016-40AD-9E4B-F05C81CAD9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7038" y="858953"/>
                <a:ext cx="117211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HUVEC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dirty="0"/>
                  <a:t>Human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dirty="0" err="1"/>
                  <a:t>Stable</a:t>
                </a:r>
                <a:r>
                  <a:rPr lang="es-ES" altLang="es-ES" sz="1200" dirty="0"/>
                  <a:t> </a:t>
                </a:r>
                <a:r>
                  <a:rPr lang="es-ES" altLang="es-ES" sz="1200" dirty="0" err="1"/>
                  <a:t>cell</a:t>
                </a:r>
                <a:r>
                  <a:rPr lang="es-ES" altLang="es-ES" sz="1200" dirty="0"/>
                  <a:t> line</a:t>
                </a:r>
              </a:p>
            </p:txBody>
          </p:sp>
          <p:sp>
            <p:nvSpPr>
              <p:cNvPr id="86" name="Text Box 57">
                <a:extLst>
                  <a:ext uri="{FF2B5EF4-FFF2-40B4-BE49-F238E27FC236}">
                    <a16:creationId xmlns:a16="http://schemas.microsoft.com/office/drawing/2014/main" id="{F2BC63E6-5590-4D34-9DD1-E9D10C4935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71639" y="858953"/>
                <a:ext cx="71365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b="1" dirty="0"/>
                  <a:t>VSMC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dirty="0"/>
                  <a:t>Human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200" dirty="0" err="1"/>
                  <a:t>Primary</a:t>
                </a:r>
                <a:endParaRPr lang="es-ES" altLang="es-ES" sz="1200" dirty="0"/>
              </a:p>
            </p:txBody>
          </p:sp>
          <p:pic>
            <p:nvPicPr>
              <p:cNvPr id="96" name="Imagen 7">
                <a:extLst>
                  <a:ext uri="{FF2B5EF4-FFF2-40B4-BE49-F238E27FC236}">
                    <a16:creationId xmlns:a16="http://schemas.microsoft.com/office/drawing/2014/main" id="{A7A4D3C9-D0F1-4B53-9BE1-EDC2EC078D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2326" y="408298"/>
                <a:ext cx="572740" cy="443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" name="Text Box 57">
                <a:extLst>
                  <a:ext uri="{FF2B5EF4-FFF2-40B4-BE49-F238E27FC236}">
                    <a16:creationId xmlns:a16="http://schemas.microsoft.com/office/drawing/2014/main" id="{C7B4F416-C522-408B-B461-1538D3D7F3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66056" y="603370"/>
                <a:ext cx="177029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>
                  <a:spcBef>
                    <a:spcPct val="0"/>
                  </a:spcBef>
                  <a:buFontTx/>
                  <a:buNone/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s-ES" altLang="es-ES" dirty="0" err="1"/>
                  <a:t>Hepatic</a:t>
                </a:r>
                <a:r>
                  <a:rPr lang="es-ES" altLang="es-ES" dirty="0"/>
                  <a:t> </a:t>
                </a:r>
                <a:r>
                  <a:rPr lang="es-ES" altLang="es-ES" dirty="0" err="1"/>
                  <a:t>origin</a:t>
                </a:r>
                <a:r>
                  <a:rPr lang="es-ES" altLang="es-ES" dirty="0"/>
                  <a:t> </a:t>
                </a:r>
                <a:r>
                  <a:rPr lang="es-ES" altLang="es-ES" dirty="0" err="1"/>
                  <a:t>cells</a:t>
                </a:r>
                <a:endParaRPr lang="es-ES" altLang="es-ES" dirty="0"/>
              </a:p>
            </p:txBody>
          </p:sp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41820AB2-106E-451A-AF6A-174AB626EEA7}"/>
                  </a:ext>
                </a:extLst>
              </p:cNvPr>
              <p:cNvGrpSpPr/>
              <p:nvPr/>
            </p:nvGrpSpPr>
            <p:grpSpPr>
              <a:xfrm>
                <a:off x="8775848" y="584334"/>
                <a:ext cx="2497502" cy="296172"/>
                <a:chOff x="8776654" y="676613"/>
                <a:chExt cx="2497502" cy="296172"/>
              </a:xfrm>
            </p:grpSpPr>
            <p:pic>
              <p:nvPicPr>
                <p:cNvPr id="99" name="Imagen 66">
                  <a:extLst>
                    <a:ext uri="{FF2B5EF4-FFF2-40B4-BE49-F238E27FC236}">
                      <a16:creationId xmlns:a16="http://schemas.microsoft.com/office/drawing/2014/main" id="{FE5C04F1-8298-4E43-895B-015A3AE04D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08656" y="676613"/>
                  <a:ext cx="765500" cy="254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1" name="Text Box 57">
                  <a:extLst>
                    <a:ext uri="{FF2B5EF4-FFF2-40B4-BE49-F238E27FC236}">
                      <a16:creationId xmlns:a16="http://schemas.microsoft.com/office/drawing/2014/main" id="{AFC1EE02-A4E3-4B07-BA7A-4AAE34A493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76654" y="695786"/>
                  <a:ext cx="192160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s-ES"/>
                  </a:defPPr>
                  <a:lvl1pPr algn="ctr">
                    <a:spcBef>
                      <a:spcPct val="0"/>
                    </a:spcBef>
                    <a:buFontTx/>
                    <a:buNone/>
                    <a:defRPr sz="12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es-ES" altLang="es-ES" dirty="0"/>
                    <a:t>Vascular </a:t>
                  </a:r>
                  <a:r>
                    <a:rPr lang="es-ES" altLang="es-ES" dirty="0" err="1"/>
                    <a:t>origin</a:t>
                  </a:r>
                  <a:r>
                    <a:rPr lang="es-ES" altLang="es-ES" dirty="0"/>
                    <a:t> </a:t>
                  </a:r>
                  <a:r>
                    <a:rPr lang="es-ES" altLang="es-ES" dirty="0" err="1"/>
                    <a:t>cells</a:t>
                  </a:r>
                  <a:endParaRPr lang="es-ES" altLang="es-ES" dirty="0"/>
                </a:p>
              </p:txBody>
            </p:sp>
          </p:grpSp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C0C59DBB-5F79-44FD-8742-6B8EE4AC2BA9}"/>
                  </a:ext>
                </a:extLst>
              </p:cNvPr>
              <p:cNvGrpSpPr/>
              <p:nvPr/>
            </p:nvGrpSpPr>
            <p:grpSpPr>
              <a:xfrm>
                <a:off x="6394856" y="565301"/>
                <a:ext cx="2461065" cy="317858"/>
                <a:chOff x="6344522" y="657580"/>
                <a:chExt cx="2461065" cy="317858"/>
              </a:xfrm>
            </p:grpSpPr>
            <p:pic>
              <p:nvPicPr>
                <p:cNvPr id="102" name="Imagen 68">
                  <a:extLst>
                    <a:ext uri="{FF2B5EF4-FFF2-40B4-BE49-F238E27FC236}">
                      <a16:creationId xmlns:a16="http://schemas.microsoft.com/office/drawing/2014/main" id="{1549F12C-C0A4-4643-8B6B-B3C7A8B7AD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73959" y="657580"/>
                  <a:ext cx="631628" cy="3178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4" name="Text Box 57">
                  <a:extLst>
                    <a:ext uri="{FF2B5EF4-FFF2-40B4-BE49-F238E27FC236}">
                      <a16:creationId xmlns:a16="http://schemas.microsoft.com/office/drawing/2014/main" id="{7AD09A59-2798-4AAE-B9BF-52ACC169E6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44522" y="696427"/>
                  <a:ext cx="207339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s-ES"/>
                  </a:defPPr>
                  <a:lvl1pPr>
                    <a:spcBef>
                      <a:spcPct val="0"/>
                    </a:spcBef>
                    <a:buFontTx/>
                    <a:buNone/>
                    <a:defRPr sz="12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s-ES" altLang="es-ES" dirty="0"/>
                    <a:t>Vascular </a:t>
                  </a:r>
                  <a:r>
                    <a:rPr lang="es-ES" altLang="es-ES" dirty="0" err="1"/>
                    <a:t>origin</a:t>
                  </a:r>
                  <a:r>
                    <a:rPr lang="es-ES" altLang="es-ES" dirty="0"/>
                    <a:t> </a:t>
                  </a:r>
                  <a:r>
                    <a:rPr lang="es-ES" altLang="es-ES" dirty="0" err="1"/>
                    <a:t>cells</a:t>
                  </a:r>
                  <a:endParaRPr lang="es-ES" altLang="es-ES" dirty="0"/>
                </a:p>
              </p:txBody>
            </p:sp>
          </p:grpSp>
          <p:pic>
            <p:nvPicPr>
              <p:cNvPr id="105" name="Imagen 18">
                <a:extLst>
                  <a:ext uri="{FF2B5EF4-FFF2-40B4-BE49-F238E27FC236}">
                    <a16:creationId xmlns:a16="http://schemas.microsoft.com/office/drawing/2014/main" id="{91355D34-4EED-4A3A-BF05-287677527B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927" y="1525748"/>
                <a:ext cx="778340" cy="40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6" name="Rectángulo: esquinas redondeadas 105">
                <a:extLst>
                  <a:ext uri="{FF2B5EF4-FFF2-40B4-BE49-F238E27FC236}">
                    <a16:creationId xmlns:a16="http://schemas.microsoft.com/office/drawing/2014/main" id="{808B5ED7-1718-4E68-AF3F-2302AA776C6C}"/>
                  </a:ext>
                </a:extLst>
              </p:cNvPr>
              <p:cNvSpPr/>
              <p:nvPr/>
            </p:nvSpPr>
            <p:spPr bwMode="auto">
              <a:xfrm>
                <a:off x="3808383" y="885798"/>
                <a:ext cx="2861198" cy="1101867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  <p:sp>
            <p:nvSpPr>
              <p:cNvPr id="107" name="Rectángulo: esquinas redondeadas 106">
                <a:extLst>
                  <a:ext uri="{FF2B5EF4-FFF2-40B4-BE49-F238E27FC236}">
                    <a16:creationId xmlns:a16="http://schemas.microsoft.com/office/drawing/2014/main" id="{049D849F-3663-4FD9-B194-C193D0CA378F}"/>
                  </a:ext>
                </a:extLst>
              </p:cNvPr>
              <p:cNvSpPr/>
              <p:nvPr/>
            </p:nvSpPr>
            <p:spPr bwMode="auto">
              <a:xfrm>
                <a:off x="6800580" y="885798"/>
                <a:ext cx="1649616" cy="1101867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  <p:sp>
            <p:nvSpPr>
              <p:cNvPr id="109" name="Rectángulo: esquinas redondeadas 108">
                <a:extLst>
                  <a:ext uri="{FF2B5EF4-FFF2-40B4-BE49-F238E27FC236}">
                    <a16:creationId xmlns:a16="http://schemas.microsoft.com/office/drawing/2014/main" id="{26CB9152-CA33-4BBE-BC78-F3F78CDF1B6E}"/>
                  </a:ext>
                </a:extLst>
              </p:cNvPr>
              <p:cNvSpPr/>
              <p:nvPr/>
            </p:nvSpPr>
            <p:spPr bwMode="auto">
              <a:xfrm>
                <a:off x="9129956" y="887892"/>
                <a:ext cx="1605238" cy="1101867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  <p:sp>
            <p:nvSpPr>
              <p:cNvPr id="118" name="Text Box 224">
                <a:extLst>
                  <a:ext uri="{FF2B5EF4-FFF2-40B4-BE49-F238E27FC236}">
                    <a16:creationId xmlns:a16="http://schemas.microsoft.com/office/drawing/2014/main" id="{CC401885-1622-4449-86A3-DC6BD035FA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2712" y="4440805"/>
                <a:ext cx="350358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Fully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ApoJ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(</a:t>
                </a:r>
                <a:r>
                  <a:rPr lang="es-ES" altLang="es-ES" sz="1200" b="1" u="sng" dirty="0" err="1">
                    <a:solidFill>
                      <a:srgbClr val="000000"/>
                    </a:solidFill>
                  </a:rPr>
                  <a:t>Pre-secretory</a:t>
                </a:r>
                <a:r>
                  <a:rPr lang="es-ES" altLang="es-ES" sz="1200" b="1" u="sng" dirty="0">
                    <a:solidFill>
                      <a:srgbClr val="000000"/>
                    </a:solidFill>
                  </a:rPr>
                  <a:t> </a:t>
                </a:r>
                <a:r>
                  <a:rPr lang="es-ES" altLang="es-ES" sz="1200" b="1" u="sng" dirty="0" err="1">
                    <a:solidFill>
                      <a:srgbClr val="000000"/>
                    </a:solidFill>
                  </a:rPr>
                  <a:t>form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119" name="Text Box 188">
                <a:extLst>
                  <a:ext uri="{FF2B5EF4-FFF2-40B4-BE49-F238E27FC236}">
                    <a16:creationId xmlns:a16="http://schemas.microsoft.com/office/drawing/2014/main" id="{C0C112A8-C7F9-439A-A281-AAD2CE785E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2712" y="5922845"/>
                <a:ext cx="2737352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 dirty="0">
                    <a:solidFill>
                      <a:schemeClr val="accent1"/>
                    </a:solidFill>
                  </a:rPr>
                  <a:t>Non-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chemeClr val="accent1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ApoJ</a:t>
                </a:r>
                <a:r>
                  <a:rPr lang="es-ES" altLang="es-ES" sz="1200" b="1" dirty="0">
                    <a:solidFill>
                      <a:schemeClr val="accent1"/>
                    </a:solidFill>
                  </a:rPr>
                  <a:t> beta 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chain</a:t>
                </a:r>
                <a:endParaRPr lang="es-ES" altLang="es-ES" sz="12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3" name="Text Box 224">
                <a:extLst>
                  <a:ext uri="{FF2B5EF4-FFF2-40B4-BE49-F238E27FC236}">
                    <a16:creationId xmlns:a16="http://schemas.microsoft.com/office/drawing/2014/main" id="{2E49775D-CE9A-411E-9EDF-045CAEA466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2712" y="5334334"/>
                <a:ext cx="2411942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ApoJ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beta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chain</a:t>
                </a:r>
                <a:endParaRPr lang="es-ES" altLang="es-ES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CuadroTexto 7">
                <a:extLst>
                  <a:ext uri="{FF2B5EF4-FFF2-40B4-BE49-F238E27FC236}">
                    <a16:creationId xmlns:a16="http://schemas.microsoft.com/office/drawing/2014/main" id="{E3FB482C-A7A8-4D27-9334-9394B8A2B5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5633" y="4442392"/>
                <a:ext cx="63511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>
                    <a:solidFill>
                      <a:srgbClr val="000000"/>
                    </a:solidFill>
                  </a:rPr>
                  <a:t>70kDa</a:t>
                </a:r>
              </a:p>
            </p:txBody>
          </p:sp>
          <p:sp>
            <p:nvSpPr>
              <p:cNvPr id="126" name="CuadroTexto 137">
                <a:extLst>
                  <a:ext uri="{FF2B5EF4-FFF2-40B4-BE49-F238E27FC236}">
                    <a16:creationId xmlns:a16="http://schemas.microsoft.com/office/drawing/2014/main" id="{B70DF4B8-CCAB-4DA4-8D9C-C7148FAF23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5633" y="4883717"/>
                <a:ext cx="63511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>
                    <a:solidFill>
                      <a:srgbClr val="000000"/>
                    </a:solidFill>
                  </a:rPr>
                  <a:t>55kDa</a:t>
                </a:r>
              </a:p>
            </p:txBody>
          </p:sp>
          <p:sp>
            <p:nvSpPr>
              <p:cNvPr id="127" name="CuadroTexto 138">
                <a:extLst>
                  <a:ext uri="{FF2B5EF4-FFF2-40B4-BE49-F238E27FC236}">
                    <a16:creationId xmlns:a16="http://schemas.microsoft.com/office/drawing/2014/main" id="{88E37BD7-DBCB-47F2-B75E-AF513A9FD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5633" y="5352030"/>
                <a:ext cx="63511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>
                    <a:solidFill>
                      <a:srgbClr val="000000"/>
                    </a:solidFill>
                  </a:rPr>
                  <a:t>40kDa</a:t>
                </a:r>
              </a:p>
            </p:txBody>
          </p:sp>
          <p:sp>
            <p:nvSpPr>
              <p:cNvPr id="128" name="CuadroTexto 139">
                <a:extLst>
                  <a:ext uri="{FF2B5EF4-FFF2-40B4-BE49-F238E27FC236}">
                    <a16:creationId xmlns:a16="http://schemas.microsoft.com/office/drawing/2014/main" id="{FD2E234D-2D76-4BC1-900A-DF82E88731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5633" y="5928292"/>
                <a:ext cx="63511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>
                    <a:solidFill>
                      <a:srgbClr val="000000"/>
                    </a:solidFill>
                  </a:rPr>
                  <a:t>30kDa</a:t>
                </a:r>
              </a:p>
            </p:txBody>
          </p:sp>
          <p:sp>
            <p:nvSpPr>
              <p:cNvPr id="129" name="Rectángulo 128">
                <a:extLst>
                  <a:ext uri="{FF2B5EF4-FFF2-40B4-BE49-F238E27FC236}">
                    <a16:creationId xmlns:a16="http://schemas.microsoft.com/office/drawing/2014/main" id="{3AFB7433-43E8-4AA9-864B-2ADBD8CFFDE1}"/>
                  </a:ext>
                </a:extLst>
              </p:cNvPr>
              <p:cNvSpPr/>
              <p:nvPr/>
            </p:nvSpPr>
            <p:spPr bwMode="auto">
              <a:xfrm>
                <a:off x="1851531" y="4415909"/>
                <a:ext cx="458004" cy="1865896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ángulo: esquinas redondeadas 129">
                <a:extLst>
                  <a:ext uri="{FF2B5EF4-FFF2-40B4-BE49-F238E27FC236}">
                    <a16:creationId xmlns:a16="http://schemas.microsoft.com/office/drawing/2014/main" id="{90ED3E9A-F26D-48A9-B58A-A52BF8D24C0E}"/>
                  </a:ext>
                </a:extLst>
              </p:cNvPr>
              <p:cNvSpPr/>
              <p:nvPr/>
            </p:nvSpPr>
            <p:spPr bwMode="auto">
              <a:xfrm>
                <a:off x="1900513" y="4519757"/>
                <a:ext cx="360041" cy="157171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Rectángulo: esquinas redondeadas 130">
                <a:extLst>
                  <a:ext uri="{FF2B5EF4-FFF2-40B4-BE49-F238E27FC236}">
                    <a16:creationId xmlns:a16="http://schemas.microsoft.com/office/drawing/2014/main" id="{D66F16E7-8B8D-4AC1-A7C2-A4D8CCA73858}"/>
                  </a:ext>
                </a:extLst>
              </p:cNvPr>
              <p:cNvSpPr/>
              <p:nvPr/>
            </p:nvSpPr>
            <p:spPr bwMode="auto">
              <a:xfrm>
                <a:off x="1900513" y="4981814"/>
                <a:ext cx="360041" cy="7858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Rectángulo: esquinas redondeadas 131">
                <a:extLst>
                  <a:ext uri="{FF2B5EF4-FFF2-40B4-BE49-F238E27FC236}">
                    <a16:creationId xmlns:a16="http://schemas.microsoft.com/office/drawing/2014/main" id="{A402914E-BAFD-49E1-B877-F92393E8C45D}"/>
                  </a:ext>
                </a:extLst>
              </p:cNvPr>
              <p:cNvSpPr/>
              <p:nvPr/>
            </p:nvSpPr>
            <p:spPr bwMode="auto">
              <a:xfrm>
                <a:off x="1900513" y="5412286"/>
                <a:ext cx="360041" cy="157171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Rectángulo: esquinas redondeadas 132">
                <a:extLst>
                  <a:ext uri="{FF2B5EF4-FFF2-40B4-BE49-F238E27FC236}">
                    <a16:creationId xmlns:a16="http://schemas.microsoft.com/office/drawing/2014/main" id="{19C9BBD4-2D59-4E0C-8097-5C38FB7A4684}"/>
                  </a:ext>
                </a:extLst>
              </p:cNvPr>
              <p:cNvSpPr/>
              <p:nvPr/>
            </p:nvSpPr>
            <p:spPr bwMode="auto">
              <a:xfrm>
                <a:off x="1900513" y="6027066"/>
                <a:ext cx="360041" cy="7858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4" name="Conector recto de flecha 133">
                <a:extLst>
                  <a:ext uri="{FF2B5EF4-FFF2-40B4-BE49-F238E27FC236}">
                    <a16:creationId xmlns:a16="http://schemas.microsoft.com/office/drawing/2014/main" id="{C32B9414-7877-4C24-9165-05AFDE2F48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2464542" y="4442855"/>
                <a:ext cx="0" cy="288000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cto de flecha 134">
                <a:extLst>
                  <a:ext uri="{FF2B5EF4-FFF2-40B4-BE49-F238E27FC236}">
                    <a16:creationId xmlns:a16="http://schemas.microsoft.com/office/drawing/2014/main" id="{0AE6F3C2-ABF0-47B7-844E-7246407A37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2464542" y="4869892"/>
                <a:ext cx="0" cy="288000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cto de flecha 136">
                <a:extLst>
                  <a:ext uri="{FF2B5EF4-FFF2-40B4-BE49-F238E27FC236}">
                    <a16:creationId xmlns:a16="http://schemas.microsoft.com/office/drawing/2014/main" id="{2FD3F09B-A4B3-491F-BB3E-15CF392F15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2464542" y="5338205"/>
                <a:ext cx="0" cy="288000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cto de flecha 138">
                <a:extLst>
                  <a:ext uri="{FF2B5EF4-FFF2-40B4-BE49-F238E27FC236}">
                    <a16:creationId xmlns:a16="http://schemas.microsoft.com/office/drawing/2014/main" id="{682F579D-61C6-4FFE-90EE-23A73E2A54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2464542" y="5917642"/>
                <a:ext cx="0" cy="288000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 Box 225">
                <a:extLst>
                  <a:ext uri="{FF2B5EF4-FFF2-40B4-BE49-F238E27FC236}">
                    <a16:creationId xmlns:a16="http://schemas.microsoft.com/office/drawing/2014/main" id="{ACD4E736-5309-45D9-9D04-427BA1F9EE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2711" y="4881882"/>
                <a:ext cx="6065217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 dirty="0">
                    <a:solidFill>
                      <a:schemeClr val="accent1"/>
                    </a:solidFill>
                  </a:rPr>
                  <a:t>Core 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chemeClr val="accent1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ApoJ</a:t>
                </a:r>
                <a:r>
                  <a:rPr lang="es-ES" altLang="es-ES" sz="1200" b="1" dirty="0">
                    <a:solidFill>
                      <a:schemeClr val="accent1"/>
                    </a:solidFill>
                  </a:rPr>
                  <a:t> (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Hypoglycosylated</a:t>
                </a:r>
                <a:r>
                  <a:rPr lang="es-ES" altLang="es-ES" sz="1200" b="1" dirty="0">
                    <a:solidFill>
                      <a:schemeClr val="accent1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Apo</a:t>
                </a:r>
                <a:r>
                  <a:rPr lang="es-ES" altLang="es-ES" sz="1200" b="1" dirty="0">
                    <a:solidFill>
                      <a:schemeClr val="accent1"/>
                    </a:solidFill>
                  </a:rPr>
                  <a:t> J – </a:t>
                </a:r>
                <a:r>
                  <a:rPr lang="es-ES" altLang="es-ES" sz="1200" b="1" u="sng" dirty="0" err="1">
                    <a:solidFill>
                      <a:schemeClr val="accent1"/>
                    </a:solidFill>
                  </a:rPr>
                  <a:t>Retro-translocated</a:t>
                </a:r>
                <a:r>
                  <a:rPr lang="es-ES" altLang="es-ES" sz="1200" b="1" u="sng" dirty="0">
                    <a:solidFill>
                      <a:schemeClr val="accent1"/>
                    </a:solidFill>
                  </a:rPr>
                  <a:t> </a:t>
                </a:r>
                <a:r>
                  <a:rPr lang="es-ES" altLang="es-ES" sz="1200" b="1" u="sng" dirty="0" err="1">
                    <a:solidFill>
                      <a:schemeClr val="accent1"/>
                    </a:solidFill>
                  </a:rPr>
                  <a:t>form</a:t>
                </a:r>
                <a:r>
                  <a:rPr lang="es-ES" altLang="es-ES" sz="1200" b="1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  <p:cxnSp>
            <p:nvCxnSpPr>
              <p:cNvPr id="141" name="Conector recto de flecha 140">
                <a:extLst>
                  <a:ext uri="{FF2B5EF4-FFF2-40B4-BE49-F238E27FC236}">
                    <a16:creationId xmlns:a16="http://schemas.microsoft.com/office/drawing/2014/main" id="{98D21215-C115-411E-AECB-ED76511AE47D}"/>
                  </a:ext>
                </a:extLst>
              </p:cNvPr>
              <p:cNvCxnSpPr/>
              <p:nvPr/>
            </p:nvCxnSpPr>
            <p:spPr bwMode="auto">
              <a:xfrm flipV="1">
                <a:off x="6039941" y="4591836"/>
                <a:ext cx="2592000" cy="635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46" name="Conector recto de flecha 145">
                <a:extLst>
                  <a:ext uri="{FF2B5EF4-FFF2-40B4-BE49-F238E27FC236}">
                    <a16:creationId xmlns:a16="http://schemas.microsoft.com/office/drawing/2014/main" id="{D7F5909E-09EF-41B5-A94A-608786615A44}"/>
                  </a:ext>
                </a:extLst>
              </p:cNvPr>
              <p:cNvCxnSpPr/>
              <p:nvPr/>
            </p:nvCxnSpPr>
            <p:spPr bwMode="auto">
              <a:xfrm flipV="1">
                <a:off x="4995941" y="5466548"/>
                <a:ext cx="3636000" cy="635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47" name="Conector recto de flecha 146">
                <a:extLst>
                  <a:ext uri="{FF2B5EF4-FFF2-40B4-BE49-F238E27FC236}">
                    <a16:creationId xmlns:a16="http://schemas.microsoft.com/office/drawing/2014/main" id="{063C2982-E79E-40AC-A71E-805DD1AB6FA5}"/>
                  </a:ext>
                </a:extLst>
              </p:cNvPr>
              <p:cNvCxnSpPr/>
              <p:nvPr/>
            </p:nvCxnSpPr>
            <p:spPr bwMode="auto">
              <a:xfrm flipV="1">
                <a:off x="8308091" y="5037035"/>
                <a:ext cx="323850" cy="476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ysDash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48" name="Conector recto de flecha 147">
                <a:extLst>
                  <a:ext uri="{FF2B5EF4-FFF2-40B4-BE49-F238E27FC236}">
                    <a16:creationId xmlns:a16="http://schemas.microsoft.com/office/drawing/2014/main" id="{8B3DD492-3C9D-4657-96AA-C353F0B3C5B9}"/>
                  </a:ext>
                </a:extLst>
              </p:cNvPr>
              <p:cNvCxnSpPr/>
              <p:nvPr/>
            </p:nvCxnSpPr>
            <p:spPr bwMode="auto">
              <a:xfrm flipV="1">
                <a:off x="5355941" y="6074561"/>
                <a:ext cx="3276000" cy="476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ysDash"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149" name="Cerrar llave 148">
                <a:extLst>
                  <a:ext uri="{FF2B5EF4-FFF2-40B4-BE49-F238E27FC236}">
                    <a16:creationId xmlns:a16="http://schemas.microsoft.com/office/drawing/2014/main" id="{64BE0FA6-FF3F-4314-AE1A-A42D92A44733}"/>
                  </a:ext>
                </a:extLst>
              </p:cNvPr>
              <p:cNvSpPr/>
              <p:nvPr/>
            </p:nvSpPr>
            <p:spPr bwMode="auto">
              <a:xfrm>
                <a:off x="8658777" y="4510267"/>
                <a:ext cx="192087" cy="1050925"/>
              </a:xfrm>
              <a:prstGeom prst="rightBrac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Text Box 224">
                <a:extLst>
                  <a:ext uri="{FF2B5EF4-FFF2-40B4-BE49-F238E27FC236}">
                    <a16:creationId xmlns:a16="http://schemas.microsoft.com/office/drawing/2014/main" id="{BCE80660-05A4-4263-866D-291DD04196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56533" y="4798213"/>
                <a:ext cx="120234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rgbClr val="000000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rgbClr val="000000"/>
                    </a:solidFill>
                  </a:rPr>
                  <a:t>variants</a:t>
                </a:r>
                <a:endParaRPr lang="es-ES" altLang="es-ES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Cerrar llave 150">
                <a:extLst>
                  <a:ext uri="{FF2B5EF4-FFF2-40B4-BE49-F238E27FC236}">
                    <a16:creationId xmlns:a16="http://schemas.microsoft.com/office/drawing/2014/main" id="{4BD4195C-53F8-4AA4-BCD0-04D453A320DE}"/>
                  </a:ext>
                </a:extLst>
              </p:cNvPr>
              <p:cNvSpPr/>
              <p:nvPr/>
            </p:nvSpPr>
            <p:spPr bwMode="auto">
              <a:xfrm>
                <a:off x="8797476" y="5013892"/>
                <a:ext cx="192913" cy="1103241"/>
              </a:xfrm>
              <a:prstGeom prst="rightBrac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Text Box 224">
                <a:extLst>
                  <a:ext uri="{FF2B5EF4-FFF2-40B4-BE49-F238E27FC236}">
                    <a16:creationId xmlns:a16="http://schemas.microsoft.com/office/drawing/2014/main" id="{20724D9E-61BC-4B62-802A-166C486993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6457" y="5362101"/>
                <a:ext cx="1581946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 dirty="0">
                    <a:solidFill>
                      <a:schemeClr val="accent1"/>
                    </a:solidFill>
                  </a:rPr>
                  <a:t>Non-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Glycosylated</a:t>
                </a:r>
                <a:r>
                  <a:rPr lang="es-ES" altLang="es-ES" sz="1200" b="1" dirty="0">
                    <a:solidFill>
                      <a:schemeClr val="accent1"/>
                    </a:solidFill>
                  </a:rPr>
                  <a:t> </a:t>
                </a:r>
                <a:r>
                  <a:rPr lang="es-ES" altLang="es-ES" sz="1200" b="1" dirty="0" err="1">
                    <a:solidFill>
                      <a:schemeClr val="accent1"/>
                    </a:solidFill>
                  </a:rPr>
                  <a:t>variants</a:t>
                </a:r>
                <a:endParaRPr lang="es-ES" altLang="es-ES" sz="12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3" name="Text Box 57">
                <a:extLst>
                  <a:ext uri="{FF2B5EF4-FFF2-40B4-BE49-F238E27FC236}">
                    <a16:creationId xmlns:a16="http://schemas.microsoft.com/office/drawing/2014/main" id="{E8CEC503-8A2A-44D5-B65C-C0B463A595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9492" y="6411954"/>
                <a:ext cx="753512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s-ES" altLang="es-ES" sz="1200" b="1" dirty="0" err="1"/>
                  <a:t>ApoJ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bands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intensity</a:t>
                </a:r>
                <a:r>
                  <a:rPr lang="es-ES" altLang="es-ES" sz="1200" b="1" dirty="0"/>
                  <a:t> (</a:t>
                </a:r>
                <a:r>
                  <a:rPr lang="es-ES" altLang="es-ES" sz="1200" b="1" dirty="0" err="1"/>
                  <a:t>optical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density</a:t>
                </a:r>
                <a:r>
                  <a:rPr lang="es-ES" altLang="es-ES" sz="1200" b="1" dirty="0"/>
                  <a:t> [OD] in </a:t>
                </a:r>
                <a:r>
                  <a:rPr lang="es-ES" altLang="es-ES" sz="1200" b="1" dirty="0" err="1"/>
                  <a:t>arbitrary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units</a:t>
                </a:r>
                <a:r>
                  <a:rPr lang="es-ES" altLang="es-ES" sz="1200" b="1" dirty="0"/>
                  <a:t>; </a:t>
                </a:r>
                <a:r>
                  <a:rPr lang="es-ES" altLang="es-ES" sz="1200" b="1" dirty="0" err="1"/>
                  <a:t>normalization</a:t>
                </a:r>
                <a:r>
                  <a:rPr lang="es-ES" altLang="es-ES" sz="1200" b="1" dirty="0"/>
                  <a:t> </a:t>
                </a:r>
                <a:r>
                  <a:rPr lang="es-ES" altLang="es-ES" sz="1200" b="1" dirty="0" err="1"/>
                  <a:t>with</a:t>
                </a:r>
                <a:r>
                  <a:rPr lang="es-ES" altLang="es-ES" sz="1200" b="1" dirty="0"/>
                  <a:t> total </a:t>
                </a:r>
                <a:r>
                  <a:rPr lang="es-ES" altLang="es-ES" sz="1200" b="1" dirty="0" err="1"/>
                  <a:t>protein</a:t>
                </a:r>
                <a:r>
                  <a:rPr lang="es-ES" altLang="es-ES" sz="1200" b="1" dirty="0"/>
                  <a:t> load)</a:t>
                </a:r>
              </a:p>
            </p:txBody>
          </p:sp>
          <p:sp>
            <p:nvSpPr>
              <p:cNvPr id="154" name="Abrir llave 153">
                <a:extLst>
                  <a:ext uri="{FF2B5EF4-FFF2-40B4-BE49-F238E27FC236}">
                    <a16:creationId xmlns:a16="http://schemas.microsoft.com/office/drawing/2014/main" id="{95447383-AA3D-4A7C-AB20-177CEEDC4218}"/>
                  </a:ext>
                </a:extLst>
              </p:cNvPr>
              <p:cNvSpPr/>
              <p:nvPr/>
            </p:nvSpPr>
            <p:spPr>
              <a:xfrm rot="16200000">
                <a:off x="5601487" y="3311657"/>
                <a:ext cx="87143" cy="6027440"/>
              </a:xfrm>
              <a:prstGeom prst="leftBrac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 lang="es-E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3" name="Rectangle 46">
              <a:extLst>
                <a:ext uri="{FF2B5EF4-FFF2-40B4-BE49-F238E27FC236}">
                  <a16:creationId xmlns:a16="http://schemas.microsoft.com/office/drawing/2014/main" id="{BBEBA4EA-9418-4508-BED7-0D7CB685D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415" y="3993157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s-ES" alt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350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66AA0CE0-2463-4351-B5E7-0F026AD14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" y="64305"/>
            <a:ext cx="29161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Supplemental</a:t>
            </a:r>
            <a:r>
              <a:rPr lang="es-ES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 Figure 3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1D36364D-86E8-479E-8468-570196A6240E}"/>
              </a:ext>
            </a:extLst>
          </p:cNvPr>
          <p:cNvGrpSpPr/>
          <p:nvPr/>
        </p:nvGrpSpPr>
        <p:grpSpPr>
          <a:xfrm>
            <a:off x="354175" y="579735"/>
            <a:ext cx="11442808" cy="1962342"/>
            <a:chOff x="354175" y="467975"/>
            <a:chExt cx="11442808" cy="1962342"/>
          </a:xfrm>
        </p:grpSpPr>
        <p:pic>
          <p:nvPicPr>
            <p:cNvPr id="5" name="Imatge 60">
              <a:extLst>
                <a:ext uri="{FF2B5EF4-FFF2-40B4-BE49-F238E27FC236}">
                  <a16:creationId xmlns:a16="http://schemas.microsoft.com/office/drawing/2014/main" id="{B35DFF76-961C-4B60-B878-6906C05F6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9"/>
            <a:stretch/>
          </p:blipFill>
          <p:spPr>
            <a:xfrm>
              <a:off x="354175" y="944364"/>
              <a:ext cx="2173649" cy="148298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CCEB7A-2D5B-4C73-A993-F821250A02DF}"/>
                </a:ext>
              </a:extLst>
            </p:cNvPr>
            <p:cNvSpPr txBox="1"/>
            <p:nvPr/>
          </p:nvSpPr>
          <p:spPr>
            <a:xfrm>
              <a:off x="789219" y="652641"/>
              <a:ext cx="13035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algn="ctr"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ES" sz="1200" b="1" dirty="0" err="1"/>
                <a:t>Sham-operated</a:t>
              </a:r>
              <a:endParaRPr lang="es-ES" sz="1200" b="1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CB7CC1-F348-441D-81F8-A5205E1BCCAB}"/>
                </a:ext>
              </a:extLst>
            </p:cNvPr>
            <p:cNvSpPr txBox="1"/>
            <p:nvPr/>
          </p:nvSpPr>
          <p:spPr>
            <a:xfrm>
              <a:off x="2743810" y="467975"/>
              <a:ext cx="1970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30min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ischaemia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</a:p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45days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post-reperfusion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tge 35">
              <a:extLst>
                <a:ext uri="{FF2B5EF4-FFF2-40B4-BE49-F238E27FC236}">
                  <a16:creationId xmlns:a16="http://schemas.microsoft.com/office/drawing/2014/main" id="{32B965C8-1EC0-4E54-9013-C80A92000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"/>
            <a:stretch/>
          </p:blipFill>
          <p:spPr>
            <a:xfrm>
              <a:off x="7325866" y="944364"/>
              <a:ext cx="2168532" cy="14859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E28BEDE-6AF0-4549-852C-0094112C786D}"/>
                </a:ext>
              </a:extLst>
            </p:cNvPr>
            <p:cNvSpPr txBox="1"/>
            <p:nvPr/>
          </p:nvSpPr>
          <p:spPr>
            <a:xfrm>
              <a:off x="5146066" y="476686"/>
              <a:ext cx="1970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60min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ischaemia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</a:p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45days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post-reperfusion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289709A-591A-41CF-9AED-E319B733FD41}"/>
                </a:ext>
              </a:extLst>
            </p:cNvPr>
            <p:cNvSpPr txBox="1"/>
            <p:nvPr/>
          </p:nvSpPr>
          <p:spPr>
            <a:xfrm>
              <a:off x="7424927" y="476686"/>
              <a:ext cx="1970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90min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ischaemia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</a:p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45days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post-reperfusion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1DD7422-FB70-414B-9D7B-654947A776E8}"/>
                </a:ext>
              </a:extLst>
            </p:cNvPr>
            <p:cNvSpPr txBox="1"/>
            <p:nvPr/>
          </p:nvSpPr>
          <p:spPr>
            <a:xfrm>
              <a:off x="9724194" y="476686"/>
              <a:ext cx="1970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120min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ischaemia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</a:p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45days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post-reperfusion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tge 2">
              <a:extLst>
                <a:ext uri="{FF2B5EF4-FFF2-40B4-BE49-F238E27FC236}">
                  <a16:creationId xmlns:a16="http://schemas.microsoft.com/office/drawing/2014/main" id="{25955908-1644-40A7-A008-65530C82E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6"/>
            <a:stretch/>
          </p:blipFill>
          <p:spPr>
            <a:xfrm>
              <a:off x="5056123" y="944365"/>
              <a:ext cx="2150296" cy="148298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Imatge 11">
              <a:extLst>
                <a:ext uri="{FF2B5EF4-FFF2-40B4-BE49-F238E27FC236}">
                  <a16:creationId xmlns:a16="http://schemas.microsoft.com/office/drawing/2014/main" id="{B789A3C4-6F7D-4AFC-8C2D-AA7384B9F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0"/>
            <a:stretch/>
          </p:blipFill>
          <p:spPr>
            <a:xfrm>
              <a:off x="9621816" y="944365"/>
              <a:ext cx="2175167" cy="148298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5" name="Imatge 43">
              <a:extLst>
                <a:ext uri="{FF2B5EF4-FFF2-40B4-BE49-F238E27FC236}">
                  <a16:creationId xmlns:a16="http://schemas.microsoft.com/office/drawing/2014/main" id="{EC7F53BA-7C40-4D27-8BB1-41FAB1F80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71"/>
            <a:stretch/>
          </p:blipFill>
          <p:spPr>
            <a:xfrm>
              <a:off x="2642191" y="944364"/>
              <a:ext cx="2173649" cy="148298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06D5111B-E927-4B32-830E-82C848B8A290}"/>
              </a:ext>
            </a:extLst>
          </p:cNvPr>
          <p:cNvGrpSpPr/>
          <p:nvPr/>
        </p:nvGrpSpPr>
        <p:grpSpPr>
          <a:xfrm>
            <a:off x="3336153" y="2743118"/>
            <a:ext cx="5184345" cy="3435840"/>
            <a:chOff x="3336153" y="2743118"/>
            <a:chExt cx="5184345" cy="3435840"/>
          </a:xfrm>
        </p:grpSpPr>
        <p:graphicFrame>
          <p:nvGraphicFramePr>
            <p:cNvPr id="18" name="Gráfico 17">
              <a:extLst>
                <a:ext uri="{FF2B5EF4-FFF2-40B4-BE49-F238E27FC236}">
                  <a16:creationId xmlns:a16="http://schemas.microsoft.com/office/drawing/2014/main" id="{CC5F90FD-97CD-404E-AEE7-A2C243ECDF6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47576468"/>
                </p:ext>
              </p:extLst>
            </p:nvPr>
          </p:nvGraphicFramePr>
          <p:xfrm>
            <a:off x="3679707" y="2743118"/>
            <a:ext cx="4840791" cy="30168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15100D4-C2BD-429F-BE7C-19C6E74CA317}"/>
                </a:ext>
              </a:extLst>
            </p:cNvPr>
            <p:cNvSpPr txBox="1"/>
            <p:nvPr/>
          </p:nvSpPr>
          <p:spPr>
            <a:xfrm rot="16200000">
              <a:off x="2593495" y="3531063"/>
              <a:ext cx="1946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Infarct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size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assessed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(TTC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staining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A001846F-E8B3-43AE-B3A2-CB03413C7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9866" y="4641806"/>
              <a:ext cx="435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91D4100-6A65-4151-9039-7777518B17F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274986" y="3781400"/>
              <a:ext cx="169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566C6E0-005B-4338-97D3-7C08C15F6B14}"/>
                </a:ext>
              </a:extLst>
            </p:cNvPr>
            <p:cNvSpPr txBox="1"/>
            <p:nvPr/>
          </p:nvSpPr>
          <p:spPr>
            <a:xfrm rot="18896375">
              <a:off x="4211390" y="5107703"/>
              <a:ext cx="141417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30min ischaemia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683CFECD-F784-48BD-A82D-BDBD72191A3F}"/>
                </a:ext>
              </a:extLst>
            </p:cNvPr>
            <p:cNvSpPr txBox="1"/>
            <p:nvPr/>
          </p:nvSpPr>
          <p:spPr>
            <a:xfrm rot="18896375">
              <a:off x="5077771" y="5107703"/>
              <a:ext cx="141417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60min ischaemia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AEB2F325-9182-49B9-B62B-7FC903A2BB13}"/>
                </a:ext>
              </a:extLst>
            </p:cNvPr>
            <p:cNvSpPr txBox="1"/>
            <p:nvPr/>
          </p:nvSpPr>
          <p:spPr>
            <a:xfrm rot="18896375">
              <a:off x="5877959" y="5107703"/>
              <a:ext cx="141417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90min ischaemia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04B90A00-11F0-4553-BFE6-BA19847C91F7}"/>
                </a:ext>
              </a:extLst>
            </p:cNvPr>
            <p:cNvSpPr txBox="1"/>
            <p:nvPr/>
          </p:nvSpPr>
          <p:spPr>
            <a:xfrm rot="18896375">
              <a:off x="6811734" y="5137772"/>
              <a:ext cx="149912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120min ischaemia</a:t>
              </a:r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74E0E9C-F3E7-4C9B-8C1C-3DBB101CB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46" y="5873306"/>
              <a:ext cx="3816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FBE32AA-5813-40D3-9FE3-9E1AA6FB3070}"/>
                </a:ext>
              </a:extLst>
            </p:cNvPr>
            <p:cNvSpPr txBox="1"/>
            <p:nvPr/>
          </p:nvSpPr>
          <p:spPr>
            <a:xfrm>
              <a:off x="5251775" y="5901959"/>
              <a:ext cx="21467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+ 45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post-reperfusion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077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10491</TotalTime>
  <Words>1736</Words>
  <Application>Microsoft Office PowerPoint</Application>
  <PresentationFormat>Panorámica</PresentationFormat>
  <Paragraphs>833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Judit Cubedo</dc:creator>
  <cp:lastModifiedBy>Judit Cubedo</cp:lastModifiedBy>
  <cp:revision>417</cp:revision>
  <cp:lastPrinted>2021-08-18T07:39:34Z</cp:lastPrinted>
  <dcterms:created xsi:type="dcterms:W3CDTF">2020-06-22T10:25:57Z</dcterms:created>
  <dcterms:modified xsi:type="dcterms:W3CDTF">2021-08-19T16:42:06Z</dcterms:modified>
</cp:coreProperties>
</file>