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12" r:id="rId2"/>
    <p:sldMasterId id="2147483774" r:id="rId3"/>
    <p:sldMasterId id="2147483787" r:id="rId4"/>
    <p:sldMasterId id="2147483800" r:id="rId5"/>
  </p:sldMasterIdLst>
  <p:notesMasterIdLst>
    <p:notesMasterId r:id="rId10"/>
  </p:notesMasterIdLst>
  <p:handoutMasterIdLst>
    <p:handoutMasterId r:id="rId11"/>
  </p:handoutMasterIdLst>
  <p:sldIdLst>
    <p:sldId id="1878" r:id="rId6"/>
    <p:sldId id="1902" r:id="rId7"/>
    <p:sldId id="1879" r:id="rId8"/>
    <p:sldId id="1901" r:id="rId9"/>
  </p:sldIdLst>
  <p:sldSz cx="10287000" cy="6858000" type="35mm"/>
  <p:notesSz cx="7102475" cy="102330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CC00"/>
    <a:srgbClr val="FF99CC"/>
    <a:srgbClr val="FF6699"/>
    <a:srgbClr val="0000FF"/>
    <a:srgbClr val="0066FF"/>
    <a:srgbClr val="0000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09" autoAdjust="0"/>
    <p:restoredTop sz="94564" autoAdjust="0"/>
  </p:normalViewPr>
  <p:slideViewPr>
    <p:cSldViewPr showGuides="1">
      <p:cViewPr varScale="1">
        <p:scale>
          <a:sx n="87" d="100"/>
          <a:sy n="87" d="100"/>
        </p:scale>
        <p:origin x="1224" y="5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864" y="396"/>
      </p:cViewPr>
      <p:guideLst>
        <p:guide orient="horz" pos="3223"/>
        <p:guide pos="223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24265516904005E-2"/>
          <c:y val="1.772388561617206E-2"/>
          <c:w val="0.76082188183880628"/>
          <c:h val="0.7468354430379746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</c:v>
                </c:pt>
              </c:strCache>
            </c:strRef>
          </c:tx>
          <c:spPr>
            <a:ln w="34953">
              <a:solidFill>
                <a:schemeClr val="bg2"/>
              </a:solidFill>
              <a:prstDash val="solid"/>
            </a:ln>
          </c:spPr>
          <c:marker>
            <c:symbol val="none"/>
          </c:marker>
          <c:xVal>
            <c:numRef>
              <c:f>Sheet1!$A$2:$A$35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13</c:v>
                </c:pt>
                <c:pt idx="19">
                  <c:v>14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  <c:pt idx="25">
                  <c:v>19</c:v>
                </c:pt>
                <c:pt idx="26">
                  <c:v>20</c:v>
                </c:pt>
                <c:pt idx="27">
                  <c:v>20</c:v>
                </c:pt>
                <c:pt idx="28">
                  <c:v>21</c:v>
                </c:pt>
                <c:pt idx="29">
                  <c:v>22</c:v>
                </c:pt>
                <c:pt idx="30">
                  <c:v>23</c:v>
                </c:pt>
                <c:pt idx="31">
                  <c:v>24</c:v>
                </c:pt>
                <c:pt idx="32">
                  <c:v>25</c:v>
                </c:pt>
                <c:pt idx="33">
                  <c:v>25</c:v>
                </c:pt>
              </c:numCache>
            </c:numRef>
          </c:xVal>
          <c:yVal>
            <c:numRef>
              <c:f>Sheet1!$B$2:$B$35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6</c:v>
                </c:pt>
                <c:pt idx="8">
                  <c:v>10</c:v>
                </c:pt>
                <c:pt idx="9">
                  <c:v>25</c:v>
                </c:pt>
                <c:pt idx="10">
                  <c:v>80</c:v>
                </c:pt>
                <c:pt idx="11">
                  <c:v>100</c:v>
                </c:pt>
                <c:pt idx="12">
                  <c:v>98</c:v>
                </c:pt>
                <c:pt idx="13">
                  <c:v>98</c:v>
                </c:pt>
                <c:pt idx="14">
                  <c:v>98</c:v>
                </c:pt>
                <c:pt idx="15">
                  <c:v>90</c:v>
                </c:pt>
                <c:pt idx="16">
                  <c:v>78</c:v>
                </c:pt>
                <c:pt idx="17">
                  <c:v>60</c:v>
                </c:pt>
                <c:pt idx="18">
                  <c:v>40</c:v>
                </c:pt>
                <c:pt idx="19">
                  <c:v>20</c:v>
                </c:pt>
                <c:pt idx="20">
                  <c:v>20</c:v>
                </c:pt>
                <c:pt idx="21">
                  <c:v>12</c:v>
                </c:pt>
                <c:pt idx="22">
                  <c:v>9</c:v>
                </c:pt>
                <c:pt idx="23">
                  <c:v>7</c:v>
                </c:pt>
                <c:pt idx="24">
                  <c:v>5.5</c:v>
                </c:pt>
                <c:pt idx="25">
                  <c:v>4</c:v>
                </c:pt>
                <c:pt idx="26">
                  <c:v>2.5</c:v>
                </c:pt>
                <c:pt idx="27">
                  <c:v>2.5</c:v>
                </c:pt>
                <c:pt idx="28">
                  <c:v>1.4</c:v>
                </c:pt>
                <c:pt idx="29">
                  <c:v>0.8</c:v>
                </c:pt>
                <c:pt idx="30">
                  <c:v>0.2</c:v>
                </c:pt>
                <c:pt idx="31">
                  <c:v>0.1</c:v>
                </c:pt>
                <c:pt idx="32">
                  <c:v>0</c:v>
                </c:pt>
                <c:pt idx="33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0BD-4212-BCCF-70361A5B9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10% CV</c:v>
                </c:pt>
              </c:strCache>
            </c:strRef>
          </c:tx>
          <c:spPr>
            <a:ln w="34953">
              <a:solidFill>
                <a:schemeClr val="bg2"/>
              </a:solidFill>
              <a:prstDash val="dash"/>
            </a:ln>
          </c:spPr>
          <c:marker>
            <c:symbol val="none"/>
          </c:marker>
          <c:xVal>
            <c:numRef>
              <c:f>Sheet1!$A$2:$A$35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13</c:v>
                </c:pt>
                <c:pt idx="19">
                  <c:v>14</c:v>
                </c:pt>
                <c:pt idx="20">
                  <c:v>14</c:v>
                </c:pt>
                <c:pt idx="21">
                  <c:v>15</c:v>
                </c:pt>
                <c:pt idx="22">
                  <c:v>16</c:v>
                </c:pt>
                <c:pt idx="23">
                  <c:v>17</c:v>
                </c:pt>
                <c:pt idx="24">
                  <c:v>18</c:v>
                </c:pt>
                <c:pt idx="25">
                  <c:v>19</c:v>
                </c:pt>
                <c:pt idx="26">
                  <c:v>20</c:v>
                </c:pt>
                <c:pt idx="27">
                  <c:v>20</c:v>
                </c:pt>
                <c:pt idx="28">
                  <c:v>21</c:v>
                </c:pt>
                <c:pt idx="29">
                  <c:v>22</c:v>
                </c:pt>
                <c:pt idx="30">
                  <c:v>23</c:v>
                </c:pt>
                <c:pt idx="31">
                  <c:v>24</c:v>
                </c:pt>
                <c:pt idx="32">
                  <c:v>25</c:v>
                </c:pt>
                <c:pt idx="33">
                  <c:v>25</c:v>
                </c:pt>
              </c:numCache>
            </c:numRef>
          </c:xVal>
          <c:yVal>
            <c:numRef>
              <c:f>Sheet1!$C$2:$C$35</c:f>
              <c:numCache>
                <c:formatCode>General</c:formatCode>
                <c:ptCount val="34"/>
                <c:pt idx="3">
                  <c:v>0</c:v>
                </c:pt>
                <c:pt idx="4">
                  <c:v>140</c:v>
                </c:pt>
                <c:pt idx="12">
                  <c:v>0</c:v>
                </c:pt>
                <c:pt idx="13">
                  <c:v>140</c:v>
                </c:pt>
                <c:pt idx="19">
                  <c:v>0</c:v>
                </c:pt>
                <c:pt idx="20">
                  <c:v>140</c:v>
                </c:pt>
                <c:pt idx="26">
                  <c:v>0</c:v>
                </c:pt>
                <c:pt idx="27">
                  <c:v>140</c:v>
                </c:pt>
                <c:pt idx="32">
                  <c:v>0</c:v>
                </c:pt>
                <c:pt idx="33">
                  <c:v>140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0BD-4212-BCCF-70361A5B9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3724416"/>
        <c:axId val="301586688"/>
      </c:scatterChart>
      <c:valAx>
        <c:axId val="283724416"/>
        <c:scaling>
          <c:orientation val="minMax"/>
          <c:max val="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995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GB"/>
                  <a:t>ng/L</a:t>
                </a:r>
              </a:p>
            </c:rich>
          </c:tx>
          <c:layout>
            <c:manualLayout>
              <c:xMode val="edge"/>
              <c:yMode val="edge"/>
              <c:x val="0.36523929471032746"/>
              <c:y val="0.88818565400843874"/>
            </c:manualLayout>
          </c:layout>
          <c:overlay val="0"/>
          <c:spPr>
            <a:noFill/>
            <a:ln w="349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noFill/>
          <a:ln w="436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995" b="1" i="0" u="none" strike="noStrike" baseline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01586688"/>
        <c:crosses val="autoZero"/>
        <c:crossBetween val="midCat"/>
      </c:valAx>
      <c:valAx>
        <c:axId val="301586688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3107">
            <a:noFill/>
          </a:ln>
        </c:spPr>
        <c:crossAx val="283724416"/>
        <c:crosses val="autoZero"/>
        <c:crossBetween val="midCat"/>
      </c:valAx>
      <c:spPr>
        <a:noFill/>
        <a:ln w="34953">
          <a:noFill/>
        </a:ln>
      </c:spPr>
    </c:plotArea>
    <c:legend>
      <c:legendPos val="r"/>
      <c:layout>
        <c:manualLayout>
          <c:xMode val="edge"/>
          <c:yMode val="edge"/>
          <c:x val="0.81231343822942537"/>
          <c:y val="0.47414223786873366"/>
          <c:w val="0.1788413098236776"/>
          <c:h val="0.14135021097046413"/>
        </c:manualLayout>
      </c:layout>
      <c:overlay val="0"/>
      <c:spPr>
        <a:noFill/>
        <a:ln w="4369">
          <a:solidFill>
            <a:schemeClr val="tx1"/>
          </a:solidFill>
          <a:prstDash val="solid"/>
        </a:ln>
      </c:spPr>
      <c:txPr>
        <a:bodyPr/>
        <a:lstStyle/>
        <a:p>
          <a:pPr>
            <a:defRPr sz="1830" b="1" i="0" u="none" strike="noStrike" baseline="0">
              <a:solidFill>
                <a:schemeClr val="bg2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EB2F5-C39E-4D0A-B460-E6B9BE78A17D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15507A96-E1BA-49BE-95F5-719B598042FE}">
      <dgm:prSet phldrT="[Text]" custT="1"/>
      <dgm:spPr/>
      <dgm:t>
        <a:bodyPr/>
        <a:lstStyle/>
        <a:p>
          <a:r>
            <a:rPr lang="en-GB" sz="140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Chest pain ?ACS</a:t>
          </a:r>
          <a:endParaRPr lang="en-GB" sz="1400" dirty="0">
            <a:ln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1535F8-2850-4B23-8D18-D55064DF5753}" type="parTrans" cxnId="{0EB9D7CA-80AA-4F5C-B78C-CDA230686E00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2D4035-3A30-43EF-9D06-80F6C833D302}" type="sibTrans" cxnId="{0EB9D7CA-80AA-4F5C-B78C-CDA230686E00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D30605-6714-4A21-97FD-383F2E4BC138}">
      <dgm:prSet phldrT="[Text]" custT="1"/>
      <dgm:spPr/>
      <dgm:t>
        <a:bodyPr/>
        <a:lstStyle/>
        <a:p>
          <a:r>
            <a:rPr lang="en-GB" sz="140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Admission troponin</a:t>
          </a:r>
          <a:endParaRPr lang="en-GB" sz="1400" dirty="0">
            <a:ln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D41E69-0181-4098-AAB9-1CF7858221C8}" type="parTrans" cxnId="{ADDC622A-8C48-4B91-9C8A-EA8661B49C7B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3E6F0C-DDE8-4870-ACE5-2AC9BFEDD72D}" type="sibTrans" cxnId="{ADDC622A-8C48-4B91-9C8A-EA8661B49C7B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83206-0481-4FC2-929B-1C7594FD63B3}">
      <dgm:prSet custT="1"/>
      <dgm:spPr/>
      <dgm:t>
        <a:bodyPr/>
        <a:lstStyle/>
        <a:p>
          <a:r>
            <a:rPr lang="en-GB" sz="140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&lt; very low risk cut off</a:t>
          </a:r>
        </a:p>
        <a:p>
          <a:r>
            <a:rPr lang="en-GB" sz="140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(value near LOD)</a:t>
          </a:r>
          <a:endParaRPr lang="en-GB" sz="1400" dirty="0">
            <a:ln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96349A-EDA9-4107-80EF-97332FC3CC4B}" type="parTrans" cxnId="{7948DAEE-EDC3-49BB-A722-72CFB392DDC6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2AFFB-DED5-4B2A-AEB7-2E9B70585CF9}" type="sibTrans" cxnId="{7948DAEE-EDC3-49BB-A722-72CFB392DDC6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27D087-5BA9-41F0-AB5E-D56FD81C06D6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Intermediate value</a:t>
          </a:r>
        </a:p>
      </dgm:t>
    </dgm:pt>
    <dgm:pt modelId="{3DBFAED2-9740-4DEF-9437-42B484754E63}" type="parTrans" cxnId="{7E5C357C-C6F9-41D7-9207-A912264C165B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030A72-CA29-4EC7-8320-E0817389953B}" type="sibTrans" cxnId="{7E5C357C-C6F9-41D7-9207-A912264C165B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3CF635-3813-4E11-A6CD-B0E7A643204F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&gt; High risk cut off</a:t>
          </a:r>
        </a:p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(above 99</a:t>
          </a:r>
          <a:r>
            <a:rPr lang="en-GB" sz="1400" baseline="300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th</a:t>
          </a:r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percentile)</a:t>
          </a:r>
        </a:p>
      </dgm:t>
    </dgm:pt>
    <dgm:pt modelId="{57EC9A08-A625-4065-BBAE-71BFC4A10938}" type="parTrans" cxnId="{2A247214-C276-480A-862A-183169981EE3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7B2743-6682-4BA3-AC25-3DD98CFF0BE5}" type="sibTrans" cxnId="{2A247214-C276-480A-862A-183169981EE3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914095-7DCD-4DEF-8400-46AE3F783683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Rule out</a:t>
          </a:r>
        </a:p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Discharge</a:t>
          </a:r>
        </a:p>
      </dgm:t>
    </dgm:pt>
    <dgm:pt modelId="{7DD511E3-AF31-4D40-9A99-480F7B53F245}" type="parTrans" cxnId="{4B233F9C-7092-4406-BE8E-D4623F0D0BAC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7123AC-A9E2-443C-9C3F-8081C59683BD}" type="sibTrans" cxnId="{4B233F9C-7092-4406-BE8E-D4623F0D0BAC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38B00-25DE-42FA-A9C7-3DEC0C66E256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Rule in</a:t>
          </a:r>
        </a:p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Admit for investigation</a:t>
          </a:r>
        </a:p>
      </dgm:t>
    </dgm:pt>
    <dgm:pt modelId="{6F566E08-A683-43FD-B494-DC760624D299}" type="parTrans" cxnId="{570C2D40-F959-42A7-8128-605DFDD463D4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ED4A4-6546-4B75-942B-4C340840514A}" type="sibTrans" cxnId="{570C2D40-F959-42A7-8128-605DFDD463D4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F06B68-F9E6-41E0-B75B-06831C0AE31D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Repeat sample after 1-2 hours</a:t>
          </a:r>
        </a:p>
      </dgm:t>
    </dgm:pt>
    <dgm:pt modelId="{B1E03003-75F0-4A21-B4A9-2CF7A6B48712}" type="parTrans" cxnId="{61D185AA-AB17-46FF-8005-7BD38C327FCB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FBFEB-70AB-4C36-973F-2331938C3151}" type="sibTrans" cxnId="{61D185AA-AB17-46FF-8005-7BD38C327FCB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49DA5C-4B8D-4511-ABF6-E62B63BB5C21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Intermediate delta (second value may be &lt; or &gt; 99</a:t>
          </a:r>
          <a:r>
            <a:rPr lang="en-GB" sz="1400" baseline="300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th</a:t>
          </a:r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percentile)</a:t>
          </a:r>
        </a:p>
      </dgm:t>
    </dgm:pt>
    <dgm:pt modelId="{C898778A-3C37-4E9E-9F9B-C489E65189DB}" type="parTrans" cxnId="{919F7112-1956-48B0-BD85-BCCEBBFD3EE1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FF72C1-2564-436C-B97D-0967DA139609}" type="sibTrans" cxnId="{919F7112-1956-48B0-BD85-BCCEBBFD3EE1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83B5F3-CA08-437B-AE04-6B7689ED7ABE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Low  delta and below low risk cut off (always &lt;99</a:t>
          </a:r>
          <a:r>
            <a:rPr lang="en-GB" sz="1400" baseline="300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th</a:t>
          </a:r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percentile)</a:t>
          </a:r>
        </a:p>
      </dgm:t>
    </dgm:pt>
    <dgm:pt modelId="{547D8C58-EC68-4507-BCD5-7E4531DC502F}" type="parTrans" cxnId="{03CB6297-FC20-4E1F-8B31-B583F44EE4BB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636C4-E125-461D-B206-AEA0D78FF4B2}" type="sibTrans" cxnId="{03CB6297-FC20-4E1F-8B31-B583F44EE4BB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ECEB18-9A90-43F1-A115-7226F5D9E5B9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High delta (independent of 99</a:t>
          </a:r>
          <a:r>
            <a:rPr lang="en-GB" sz="1400" baseline="300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th</a:t>
          </a:r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percentile)</a:t>
          </a:r>
        </a:p>
      </dgm:t>
    </dgm:pt>
    <dgm:pt modelId="{780D296E-71C2-4F7B-A2A8-25F8D0004D83}" type="parTrans" cxnId="{073A5AA2-547B-485D-B75D-1D610EED618E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DEE68B-45AE-4845-B9DD-E214D4279CF0}" type="sibTrans" cxnId="{073A5AA2-547B-485D-B75D-1D610EED618E}">
      <dgm:prSet/>
      <dgm:spPr/>
      <dgm:t>
        <a:bodyPr/>
        <a:lstStyle/>
        <a:p>
          <a:endParaRPr lang="en-GB" sz="1400">
            <a:ln>
              <a:noFill/>
            </a:ln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99AFF0-4CBB-41A7-AA54-0F8C2214C3C4}">
      <dgm:prSet custT="1"/>
      <dgm:spPr/>
      <dgm:t>
        <a:bodyPr/>
        <a:lstStyle/>
        <a:p>
          <a:r>
            <a:rPr lang="en-GB" sz="1400">
              <a:latin typeface="Times New Roman" panose="02020603050405020304" pitchFamily="18" charset="0"/>
              <a:cs typeface="Times New Roman" panose="02020603050405020304" pitchFamily="18" charset="0"/>
            </a:rPr>
            <a:t>Rule out</a:t>
          </a:r>
        </a:p>
        <a:p>
          <a:r>
            <a:rPr lang="en-GB" sz="1400">
              <a:latin typeface="Times New Roman" panose="02020603050405020304" pitchFamily="18" charset="0"/>
              <a:cs typeface="Times New Roman" panose="02020603050405020304" pitchFamily="18" charset="0"/>
            </a:rPr>
            <a:t>Discharge</a:t>
          </a:r>
        </a:p>
      </dgm:t>
    </dgm:pt>
    <dgm:pt modelId="{B66DBCAF-23AE-4B7E-B945-54F2935DE38B}" type="parTrans" cxnId="{4FE3BA79-EAF5-4E84-8868-09F10DCA3462}">
      <dgm:prSet/>
      <dgm:spPr/>
      <dgm:t>
        <a:bodyPr/>
        <a:lstStyle/>
        <a:p>
          <a:endParaRPr lang="en-GB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23E2B0-4DCD-45B2-9C27-3D829F1AFE88}" type="sibTrans" cxnId="{4FE3BA79-EAF5-4E84-8868-09F10DCA3462}">
      <dgm:prSet/>
      <dgm:spPr/>
      <dgm:t>
        <a:bodyPr/>
        <a:lstStyle/>
        <a:p>
          <a:endParaRPr lang="en-GB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044642-79B1-4094-A7AF-1BF87D1DE433}">
      <dgm:prSet custT="1"/>
      <dgm:spPr/>
      <dgm:t>
        <a:bodyPr/>
        <a:lstStyle/>
        <a:p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Repeat sample</a:t>
          </a:r>
        </a:p>
        <a:p>
          <a:r>
            <a:rPr lang="en-GB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Further investigation</a:t>
          </a:r>
        </a:p>
      </dgm:t>
    </dgm:pt>
    <dgm:pt modelId="{C3398074-855B-4C78-9511-236C079EB349}" type="parTrans" cxnId="{00BE0E32-0C49-449D-98A8-3DEF706DBF54}">
      <dgm:prSet/>
      <dgm:spPr/>
      <dgm:t>
        <a:bodyPr/>
        <a:lstStyle/>
        <a:p>
          <a:endParaRPr lang="en-GB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3B66D-F9D4-474A-8740-7FC1B68AAD94}" type="sibTrans" cxnId="{00BE0E32-0C49-449D-98A8-3DEF706DBF54}">
      <dgm:prSet/>
      <dgm:spPr/>
      <dgm:t>
        <a:bodyPr/>
        <a:lstStyle/>
        <a:p>
          <a:endParaRPr lang="en-GB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6C8335-0451-47E4-83BF-85D87D1ECF7C}">
      <dgm:prSet custT="1"/>
      <dgm:spPr/>
      <dgm:t>
        <a:bodyPr/>
        <a:lstStyle/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Rule in</a:t>
          </a:r>
        </a:p>
        <a:p>
          <a:r>
            <a:rPr lang="en-GB" sz="14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Admit for investigation</a:t>
          </a:r>
        </a:p>
      </dgm:t>
    </dgm:pt>
    <dgm:pt modelId="{51C0AD9C-01A3-45E3-91D3-4B351A431F1B}" type="parTrans" cxnId="{A7D4CE56-1C81-4822-AA3D-8D9F6DCF3402}">
      <dgm:prSet/>
      <dgm:spPr/>
      <dgm:t>
        <a:bodyPr/>
        <a:lstStyle/>
        <a:p>
          <a:endParaRPr lang="en-GB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FD0BFE-C58B-4EB6-BD82-D2C7BF5A220B}" type="sibTrans" cxnId="{A7D4CE56-1C81-4822-AA3D-8D9F6DCF3402}">
      <dgm:prSet/>
      <dgm:spPr/>
      <dgm:t>
        <a:bodyPr/>
        <a:lstStyle/>
        <a:p>
          <a:endParaRPr lang="en-GB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8D7E12-B99F-486E-8BE0-4055E6CDB2AF}" type="pres">
      <dgm:prSet presAssocID="{373EB2F5-C39E-4D0A-B460-E6B9BE78A1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467770F-B7A9-4C1A-8C6F-218066E2DA69}" type="pres">
      <dgm:prSet presAssocID="{15507A96-E1BA-49BE-95F5-719B598042FE}" presName="hierRoot1" presStyleCnt="0">
        <dgm:presLayoutVars>
          <dgm:hierBranch val="init"/>
        </dgm:presLayoutVars>
      </dgm:prSet>
      <dgm:spPr/>
    </dgm:pt>
    <dgm:pt modelId="{76E48E7E-3825-4B68-BA81-44158B918561}" type="pres">
      <dgm:prSet presAssocID="{15507A96-E1BA-49BE-95F5-719B598042FE}" presName="rootComposite1" presStyleCnt="0"/>
      <dgm:spPr/>
    </dgm:pt>
    <dgm:pt modelId="{87E8514E-B11A-460D-B2C6-C36F4982F05D}" type="pres">
      <dgm:prSet presAssocID="{15507A96-E1BA-49BE-95F5-719B598042FE}" presName="rootText1" presStyleLbl="node0" presStyleIdx="0" presStyleCnt="1">
        <dgm:presLayoutVars>
          <dgm:chPref val="3"/>
        </dgm:presLayoutVars>
      </dgm:prSet>
      <dgm:spPr/>
    </dgm:pt>
    <dgm:pt modelId="{5FA1AEA7-931E-43BE-9C67-F0C7ECF0462E}" type="pres">
      <dgm:prSet presAssocID="{15507A96-E1BA-49BE-95F5-719B598042FE}" presName="rootConnector1" presStyleLbl="node1" presStyleIdx="0" presStyleCnt="0"/>
      <dgm:spPr/>
    </dgm:pt>
    <dgm:pt modelId="{88AA823F-8536-4DBE-A050-FB194AACB47E}" type="pres">
      <dgm:prSet presAssocID="{15507A96-E1BA-49BE-95F5-719B598042FE}" presName="hierChild2" presStyleCnt="0"/>
      <dgm:spPr/>
    </dgm:pt>
    <dgm:pt modelId="{E98381BD-DCEC-42F4-9FF0-189D446845E0}" type="pres">
      <dgm:prSet presAssocID="{A3D41E69-0181-4098-AAB9-1CF7858221C8}" presName="Name37" presStyleLbl="parChTrans1D2" presStyleIdx="0" presStyleCnt="1"/>
      <dgm:spPr/>
    </dgm:pt>
    <dgm:pt modelId="{DC90838F-0C15-4DA4-AC90-F985B39DB3E2}" type="pres">
      <dgm:prSet presAssocID="{33D30605-6714-4A21-97FD-383F2E4BC138}" presName="hierRoot2" presStyleCnt="0">
        <dgm:presLayoutVars>
          <dgm:hierBranch/>
        </dgm:presLayoutVars>
      </dgm:prSet>
      <dgm:spPr/>
    </dgm:pt>
    <dgm:pt modelId="{F1EEA1FA-5F66-47AA-892A-E5E747BB5FFE}" type="pres">
      <dgm:prSet presAssocID="{33D30605-6714-4A21-97FD-383F2E4BC138}" presName="rootComposite" presStyleCnt="0"/>
      <dgm:spPr/>
    </dgm:pt>
    <dgm:pt modelId="{4081A9D7-59A3-408A-B02A-99CE66411495}" type="pres">
      <dgm:prSet presAssocID="{33D30605-6714-4A21-97FD-383F2E4BC138}" presName="rootText" presStyleLbl="node2" presStyleIdx="0" presStyleCnt="1">
        <dgm:presLayoutVars>
          <dgm:chPref val="3"/>
        </dgm:presLayoutVars>
      </dgm:prSet>
      <dgm:spPr/>
    </dgm:pt>
    <dgm:pt modelId="{A877C6C8-424E-4C31-9E7D-0DDC5F8A4F9F}" type="pres">
      <dgm:prSet presAssocID="{33D30605-6714-4A21-97FD-383F2E4BC138}" presName="rootConnector" presStyleLbl="node2" presStyleIdx="0" presStyleCnt="1"/>
      <dgm:spPr/>
    </dgm:pt>
    <dgm:pt modelId="{D3E641B1-C0FD-4EB9-93AE-B6947AE8FECA}" type="pres">
      <dgm:prSet presAssocID="{33D30605-6714-4A21-97FD-383F2E4BC138}" presName="hierChild4" presStyleCnt="0"/>
      <dgm:spPr/>
    </dgm:pt>
    <dgm:pt modelId="{930C3934-1551-4D43-BD02-34BFA16054FF}" type="pres">
      <dgm:prSet presAssocID="{DE96349A-EDA9-4107-80EF-97332FC3CC4B}" presName="Name35" presStyleLbl="parChTrans1D3" presStyleIdx="0" presStyleCnt="3"/>
      <dgm:spPr/>
    </dgm:pt>
    <dgm:pt modelId="{504C2D03-7408-4B7B-B30F-9C74E674F587}" type="pres">
      <dgm:prSet presAssocID="{31183206-0481-4FC2-929B-1C7594FD63B3}" presName="hierRoot2" presStyleCnt="0">
        <dgm:presLayoutVars>
          <dgm:hierBranch/>
        </dgm:presLayoutVars>
      </dgm:prSet>
      <dgm:spPr/>
    </dgm:pt>
    <dgm:pt modelId="{FA1E610C-C217-4587-BE16-FAC302BC2805}" type="pres">
      <dgm:prSet presAssocID="{31183206-0481-4FC2-929B-1C7594FD63B3}" presName="rootComposite" presStyleCnt="0"/>
      <dgm:spPr/>
    </dgm:pt>
    <dgm:pt modelId="{08D5811F-3516-432B-B2C3-E9136589D605}" type="pres">
      <dgm:prSet presAssocID="{31183206-0481-4FC2-929B-1C7594FD63B3}" presName="rootText" presStyleLbl="node3" presStyleIdx="0" presStyleCnt="3">
        <dgm:presLayoutVars>
          <dgm:chPref val="3"/>
        </dgm:presLayoutVars>
      </dgm:prSet>
      <dgm:spPr/>
    </dgm:pt>
    <dgm:pt modelId="{D4C5B727-EDAE-4DC7-95DA-1B0A47DD6EF5}" type="pres">
      <dgm:prSet presAssocID="{31183206-0481-4FC2-929B-1C7594FD63B3}" presName="rootConnector" presStyleLbl="node3" presStyleIdx="0" presStyleCnt="3"/>
      <dgm:spPr/>
    </dgm:pt>
    <dgm:pt modelId="{0A255746-45FB-4C6A-8AFD-D3148CF2999F}" type="pres">
      <dgm:prSet presAssocID="{31183206-0481-4FC2-929B-1C7594FD63B3}" presName="hierChild4" presStyleCnt="0"/>
      <dgm:spPr/>
    </dgm:pt>
    <dgm:pt modelId="{24287D52-1F19-48B0-85AE-854BD9F02E67}" type="pres">
      <dgm:prSet presAssocID="{7DD511E3-AF31-4D40-9A99-480F7B53F245}" presName="Name35" presStyleLbl="parChTrans1D4" presStyleIdx="0" presStyleCnt="9"/>
      <dgm:spPr/>
    </dgm:pt>
    <dgm:pt modelId="{520D75CE-C919-49C4-A071-E5AE3EFAD4E5}" type="pres">
      <dgm:prSet presAssocID="{90914095-7DCD-4DEF-8400-46AE3F783683}" presName="hierRoot2" presStyleCnt="0">
        <dgm:presLayoutVars>
          <dgm:hierBranch/>
        </dgm:presLayoutVars>
      </dgm:prSet>
      <dgm:spPr/>
    </dgm:pt>
    <dgm:pt modelId="{8555171C-3AF5-4C48-9B5F-9B9FDEB6F358}" type="pres">
      <dgm:prSet presAssocID="{90914095-7DCD-4DEF-8400-46AE3F783683}" presName="rootComposite" presStyleCnt="0"/>
      <dgm:spPr/>
    </dgm:pt>
    <dgm:pt modelId="{03E8F31C-9C1F-47B1-A551-FACC5B0FC719}" type="pres">
      <dgm:prSet presAssocID="{90914095-7DCD-4DEF-8400-46AE3F783683}" presName="rootText" presStyleLbl="node4" presStyleIdx="0" presStyleCnt="9">
        <dgm:presLayoutVars>
          <dgm:chPref val="3"/>
        </dgm:presLayoutVars>
      </dgm:prSet>
      <dgm:spPr/>
    </dgm:pt>
    <dgm:pt modelId="{42614963-17C3-4DF8-B552-6334DD7B999D}" type="pres">
      <dgm:prSet presAssocID="{90914095-7DCD-4DEF-8400-46AE3F783683}" presName="rootConnector" presStyleLbl="node4" presStyleIdx="0" presStyleCnt="9"/>
      <dgm:spPr/>
    </dgm:pt>
    <dgm:pt modelId="{22B7A957-C30B-471F-945C-F5969ECC20D4}" type="pres">
      <dgm:prSet presAssocID="{90914095-7DCD-4DEF-8400-46AE3F783683}" presName="hierChild4" presStyleCnt="0"/>
      <dgm:spPr/>
    </dgm:pt>
    <dgm:pt modelId="{FDF5CF3A-4238-4194-B82D-F2BEC7AE72F0}" type="pres">
      <dgm:prSet presAssocID="{90914095-7DCD-4DEF-8400-46AE3F783683}" presName="hierChild5" presStyleCnt="0"/>
      <dgm:spPr/>
    </dgm:pt>
    <dgm:pt modelId="{1A01BE5E-A257-4C0A-B417-AD2496002F00}" type="pres">
      <dgm:prSet presAssocID="{31183206-0481-4FC2-929B-1C7594FD63B3}" presName="hierChild5" presStyleCnt="0"/>
      <dgm:spPr/>
    </dgm:pt>
    <dgm:pt modelId="{DCCBBC54-F448-4BAC-8F47-3D2D5412F8D0}" type="pres">
      <dgm:prSet presAssocID="{3DBFAED2-9740-4DEF-9437-42B484754E63}" presName="Name35" presStyleLbl="parChTrans1D3" presStyleIdx="1" presStyleCnt="3"/>
      <dgm:spPr/>
    </dgm:pt>
    <dgm:pt modelId="{4F17BEFB-BB40-406C-A347-57C3D4DF6799}" type="pres">
      <dgm:prSet presAssocID="{D927D087-5BA9-41F0-AB5E-D56FD81C06D6}" presName="hierRoot2" presStyleCnt="0">
        <dgm:presLayoutVars>
          <dgm:hierBranch/>
        </dgm:presLayoutVars>
      </dgm:prSet>
      <dgm:spPr/>
    </dgm:pt>
    <dgm:pt modelId="{3D481D15-851A-46C7-956D-5AC06DF707B6}" type="pres">
      <dgm:prSet presAssocID="{D927D087-5BA9-41F0-AB5E-D56FD81C06D6}" presName="rootComposite" presStyleCnt="0"/>
      <dgm:spPr/>
    </dgm:pt>
    <dgm:pt modelId="{3582CDA9-E425-4239-9EA8-61C9AA781C43}" type="pres">
      <dgm:prSet presAssocID="{D927D087-5BA9-41F0-AB5E-D56FD81C06D6}" presName="rootText" presStyleLbl="node3" presStyleIdx="1" presStyleCnt="3">
        <dgm:presLayoutVars>
          <dgm:chPref val="3"/>
        </dgm:presLayoutVars>
      </dgm:prSet>
      <dgm:spPr/>
    </dgm:pt>
    <dgm:pt modelId="{850AF915-4684-47FB-82FE-506BAA1C5125}" type="pres">
      <dgm:prSet presAssocID="{D927D087-5BA9-41F0-AB5E-D56FD81C06D6}" presName="rootConnector" presStyleLbl="node3" presStyleIdx="1" presStyleCnt="3"/>
      <dgm:spPr/>
    </dgm:pt>
    <dgm:pt modelId="{62A8BA12-DB89-407F-A041-3ADABB66A40B}" type="pres">
      <dgm:prSet presAssocID="{D927D087-5BA9-41F0-AB5E-D56FD81C06D6}" presName="hierChild4" presStyleCnt="0"/>
      <dgm:spPr/>
    </dgm:pt>
    <dgm:pt modelId="{A893AC9A-9276-4E96-A806-F73A0A8C3994}" type="pres">
      <dgm:prSet presAssocID="{B1E03003-75F0-4A21-B4A9-2CF7A6B48712}" presName="Name35" presStyleLbl="parChTrans1D4" presStyleIdx="1" presStyleCnt="9"/>
      <dgm:spPr/>
    </dgm:pt>
    <dgm:pt modelId="{9CEAD491-331D-471D-8CAE-C3EA0EF24231}" type="pres">
      <dgm:prSet presAssocID="{39F06B68-F9E6-41E0-B75B-06831C0AE31D}" presName="hierRoot2" presStyleCnt="0">
        <dgm:presLayoutVars>
          <dgm:hierBranch/>
        </dgm:presLayoutVars>
      </dgm:prSet>
      <dgm:spPr/>
    </dgm:pt>
    <dgm:pt modelId="{78E49D3F-B3D7-4897-9C39-4C209C1F4E85}" type="pres">
      <dgm:prSet presAssocID="{39F06B68-F9E6-41E0-B75B-06831C0AE31D}" presName="rootComposite" presStyleCnt="0"/>
      <dgm:spPr/>
    </dgm:pt>
    <dgm:pt modelId="{7F4AEC01-AC3A-4CED-AF49-02D5F9D7F0D1}" type="pres">
      <dgm:prSet presAssocID="{39F06B68-F9E6-41E0-B75B-06831C0AE31D}" presName="rootText" presStyleLbl="node4" presStyleIdx="1" presStyleCnt="9">
        <dgm:presLayoutVars>
          <dgm:chPref val="3"/>
        </dgm:presLayoutVars>
      </dgm:prSet>
      <dgm:spPr/>
    </dgm:pt>
    <dgm:pt modelId="{95AFDCCB-E010-4F50-91CD-37E2F6BC37B0}" type="pres">
      <dgm:prSet presAssocID="{39F06B68-F9E6-41E0-B75B-06831C0AE31D}" presName="rootConnector" presStyleLbl="node4" presStyleIdx="1" presStyleCnt="9"/>
      <dgm:spPr/>
    </dgm:pt>
    <dgm:pt modelId="{A3A7F684-2D6B-4B7E-A8A8-DE489E1D08A5}" type="pres">
      <dgm:prSet presAssocID="{39F06B68-F9E6-41E0-B75B-06831C0AE31D}" presName="hierChild4" presStyleCnt="0"/>
      <dgm:spPr/>
    </dgm:pt>
    <dgm:pt modelId="{1952B968-48A6-423B-8BE3-EF344913AE0F}" type="pres">
      <dgm:prSet presAssocID="{547D8C58-EC68-4507-BCD5-7E4531DC502F}" presName="Name35" presStyleLbl="parChTrans1D4" presStyleIdx="2" presStyleCnt="9"/>
      <dgm:spPr/>
    </dgm:pt>
    <dgm:pt modelId="{8060E8AD-CB2B-402F-97FF-6540B6B17F99}" type="pres">
      <dgm:prSet presAssocID="{3083B5F3-CA08-437B-AE04-6B7689ED7ABE}" presName="hierRoot2" presStyleCnt="0">
        <dgm:presLayoutVars>
          <dgm:hierBranch/>
        </dgm:presLayoutVars>
      </dgm:prSet>
      <dgm:spPr/>
    </dgm:pt>
    <dgm:pt modelId="{4106D726-BE11-49D5-85F8-792203880B9F}" type="pres">
      <dgm:prSet presAssocID="{3083B5F3-CA08-437B-AE04-6B7689ED7ABE}" presName="rootComposite" presStyleCnt="0"/>
      <dgm:spPr/>
    </dgm:pt>
    <dgm:pt modelId="{A4365C3C-F0C4-4B92-810E-EA8AC87B4270}" type="pres">
      <dgm:prSet presAssocID="{3083B5F3-CA08-437B-AE04-6B7689ED7ABE}" presName="rootText" presStyleLbl="node4" presStyleIdx="2" presStyleCnt="9">
        <dgm:presLayoutVars>
          <dgm:chPref val="3"/>
        </dgm:presLayoutVars>
      </dgm:prSet>
      <dgm:spPr/>
    </dgm:pt>
    <dgm:pt modelId="{9DE023A4-8527-4B3C-9522-1DE65B98855A}" type="pres">
      <dgm:prSet presAssocID="{3083B5F3-CA08-437B-AE04-6B7689ED7ABE}" presName="rootConnector" presStyleLbl="node4" presStyleIdx="2" presStyleCnt="9"/>
      <dgm:spPr/>
    </dgm:pt>
    <dgm:pt modelId="{4B763B06-7A89-4318-BC73-20B9F8E765D2}" type="pres">
      <dgm:prSet presAssocID="{3083B5F3-CA08-437B-AE04-6B7689ED7ABE}" presName="hierChild4" presStyleCnt="0"/>
      <dgm:spPr/>
    </dgm:pt>
    <dgm:pt modelId="{1B1A9D32-FBA5-4517-9B17-1CA6881570BA}" type="pres">
      <dgm:prSet presAssocID="{B66DBCAF-23AE-4B7E-B945-54F2935DE38B}" presName="Name35" presStyleLbl="parChTrans1D4" presStyleIdx="3" presStyleCnt="9"/>
      <dgm:spPr/>
    </dgm:pt>
    <dgm:pt modelId="{CFD07433-38A4-4F6B-AC4F-7EBA04500CB0}" type="pres">
      <dgm:prSet presAssocID="{0E99AFF0-4CBB-41A7-AA54-0F8C2214C3C4}" presName="hierRoot2" presStyleCnt="0">
        <dgm:presLayoutVars>
          <dgm:hierBranch val="init"/>
        </dgm:presLayoutVars>
      </dgm:prSet>
      <dgm:spPr/>
    </dgm:pt>
    <dgm:pt modelId="{CF21A770-7A37-449A-91E7-E4C3F1405347}" type="pres">
      <dgm:prSet presAssocID="{0E99AFF0-4CBB-41A7-AA54-0F8C2214C3C4}" presName="rootComposite" presStyleCnt="0"/>
      <dgm:spPr/>
    </dgm:pt>
    <dgm:pt modelId="{E722C330-6441-4040-BE2D-1350FF633A6F}" type="pres">
      <dgm:prSet presAssocID="{0E99AFF0-4CBB-41A7-AA54-0F8C2214C3C4}" presName="rootText" presStyleLbl="node4" presStyleIdx="3" presStyleCnt="9">
        <dgm:presLayoutVars>
          <dgm:chPref val="3"/>
        </dgm:presLayoutVars>
      </dgm:prSet>
      <dgm:spPr/>
    </dgm:pt>
    <dgm:pt modelId="{5967EF5E-B207-41FE-B9E7-033D89A36439}" type="pres">
      <dgm:prSet presAssocID="{0E99AFF0-4CBB-41A7-AA54-0F8C2214C3C4}" presName="rootConnector" presStyleLbl="node4" presStyleIdx="3" presStyleCnt="9"/>
      <dgm:spPr/>
    </dgm:pt>
    <dgm:pt modelId="{FDDB5266-DA3D-44D9-A65E-0B0F41D6515B}" type="pres">
      <dgm:prSet presAssocID="{0E99AFF0-4CBB-41A7-AA54-0F8C2214C3C4}" presName="hierChild4" presStyleCnt="0"/>
      <dgm:spPr/>
    </dgm:pt>
    <dgm:pt modelId="{16D0B0FB-1892-4FB9-ABB2-CAD3CA37A5AA}" type="pres">
      <dgm:prSet presAssocID="{0E99AFF0-4CBB-41A7-AA54-0F8C2214C3C4}" presName="hierChild5" presStyleCnt="0"/>
      <dgm:spPr/>
    </dgm:pt>
    <dgm:pt modelId="{775A413B-2BA5-4C98-A878-AE628E578875}" type="pres">
      <dgm:prSet presAssocID="{3083B5F3-CA08-437B-AE04-6B7689ED7ABE}" presName="hierChild5" presStyleCnt="0"/>
      <dgm:spPr/>
    </dgm:pt>
    <dgm:pt modelId="{50D10310-ADA9-4A11-B5B1-E05A79A04C7E}" type="pres">
      <dgm:prSet presAssocID="{C898778A-3C37-4E9E-9F9B-C489E65189DB}" presName="Name35" presStyleLbl="parChTrans1D4" presStyleIdx="4" presStyleCnt="9"/>
      <dgm:spPr/>
    </dgm:pt>
    <dgm:pt modelId="{56A2E96B-46E5-4A87-B08C-1591058B7A20}" type="pres">
      <dgm:prSet presAssocID="{7F49DA5C-4B8D-4511-ABF6-E62B63BB5C21}" presName="hierRoot2" presStyleCnt="0">
        <dgm:presLayoutVars>
          <dgm:hierBranch/>
        </dgm:presLayoutVars>
      </dgm:prSet>
      <dgm:spPr/>
    </dgm:pt>
    <dgm:pt modelId="{F2B0A82C-9C4F-49EF-BE68-279F84A931E7}" type="pres">
      <dgm:prSet presAssocID="{7F49DA5C-4B8D-4511-ABF6-E62B63BB5C21}" presName="rootComposite" presStyleCnt="0"/>
      <dgm:spPr/>
    </dgm:pt>
    <dgm:pt modelId="{072B9552-0C80-40D7-B4EA-4AA449FDD3F4}" type="pres">
      <dgm:prSet presAssocID="{7F49DA5C-4B8D-4511-ABF6-E62B63BB5C21}" presName="rootText" presStyleLbl="node4" presStyleIdx="4" presStyleCnt="9">
        <dgm:presLayoutVars>
          <dgm:chPref val="3"/>
        </dgm:presLayoutVars>
      </dgm:prSet>
      <dgm:spPr/>
    </dgm:pt>
    <dgm:pt modelId="{D94E6DB6-8C4D-4410-B49D-AF82168AF468}" type="pres">
      <dgm:prSet presAssocID="{7F49DA5C-4B8D-4511-ABF6-E62B63BB5C21}" presName="rootConnector" presStyleLbl="node4" presStyleIdx="4" presStyleCnt="9"/>
      <dgm:spPr/>
    </dgm:pt>
    <dgm:pt modelId="{445067E0-19E5-4305-B6D2-608814A67DFB}" type="pres">
      <dgm:prSet presAssocID="{7F49DA5C-4B8D-4511-ABF6-E62B63BB5C21}" presName="hierChild4" presStyleCnt="0"/>
      <dgm:spPr/>
    </dgm:pt>
    <dgm:pt modelId="{D9785561-8D4B-4F40-9E8E-2DA5745761FD}" type="pres">
      <dgm:prSet presAssocID="{C3398074-855B-4C78-9511-236C079EB349}" presName="Name35" presStyleLbl="parChTrans1D4" presStyleIdx="5" presStyleCnt="9"/>
      <dgm:spPr/>
    </dgm:pt>
    <dgm:pt modelId="{8091E000-804A-4BC6-8A46-B00F0E3BFEC8}" type="pres">
      <dgm:prSet presAssocID="{73044642-79B1-4094-A7AF-1BF87D1DE433}" presName="hierRoot2" presStyleCnt="0">
        <dgm:presLayoutVars>
          <dgm:hierBranch val="init"/>
        </dgm:presLayoutVars>
      </dgm:prSet>
      <dgm:spPr/>
    </dgm:pt>
    <dgm:pt modelId="{798D36ED-E14F-4EBF-9DF3-16126D0B442F}" type="pres">
      <dgm:prSet presAssocID="{73044642-79B1-4094-A7AF-1BF87D1DE433}" presName="rootComposite" presStyleCnt="0"/>
      <dgm:spPr/>
    </dgm:pt>
    <dgm:pt modelId="{7D83CAC6-ADDF-4BA4-9DDF-8E4E30CD8768}" type="pres">
      <dgm:prSet presAssocID="{73044642-79B1-4094-A7AF-1BF87D1DE433}" presName="rootText" presStyleLbl="node4" presStyleIdx="5" presStyleCnt="9">
        <dgm:presLayoutVars>
          <dgm:chPref val="3"/>
        </dgm:presLayoutVars>
      </dgm:prSet>
      <dgm:spPr/>
    </dgm:pt>
    <dgm:pt modelId="{3353ACFF-F613-4A27-B18E-181AF2EF8AB8}" type="pres">
      <dgm:prSet presAssocID="{73044642-79B1-4094-A7AF-1BF87D1DE433}" presName="rootConnector" presStyleLbl="node4" presStyleIdx="5" presStyleCnt="9"/>
      <dgm:spPr/>
    </dgm:pt>
    <dgm:pt modelId="{9C01453B-D097-4066-8AB9-73251793C829}" type="pres">
      <dgm:prSet presAssocID="{73044642-79B1-4094-A7AF-1BF87D1DE433}" presName="hierChild4" presStyleCnt="0"/>
      <dgm:spPr/>
    </dgm:pt>
    <dgm:pt modelId="{E0846BA3-4556-4D10-8128-0EF2EB2F6A01}" type="pres">
      <dgm:prSet presAssocID="{73044642-79B1-4094-A7AF-1BF87D1DE433}" presName="hierChild5" presStyleCnt="0"/>
      <dgm:spPr/>
    </dgm:pt>
    <dgm:pt modelId="{198A2F49-0DBE-4EAE-8FC1-E59501F74E2B}" type="pres">
      <dgm:prSet presAssocID="{7F49DA5C-4B8D-4511-ABF6-E62B63BB5C21}" presName="hierChild5" presStyleCnt="0"/>
      <dgm:spPr/>
    </dgm:pt>
    <dgm:pt modelId="{4659607E-FB88-486B-B20C-C89875D78A4C}" type="pres">
      <dgm:prSet presAssocID="{780D296E-71C2-4F7B-A2A8-25F8D0004D83}" presName="Name35" presStyleLbl="parChTrans1D4" presStyleIdx="6" presStyleCnt="9"/>
      <dgm:spPr/>
    </dgm:pt>
    <dgm:pt modelId="{1AB2E273-D76D-4B16-A53E-BC1E2B439A8D}" type="pres">
      <dgm:prSet presAssocID="{41ECEB18-9A90-43F1-A115-7226F5D9E5B9}" presName="hierRoot2" presStyleCnt="0">
        <dgm:presLayoutVars>
          <dgm:hierBranch/>
        </dgm:presLayoutVars>
      </dgm:prSet>
      <dgm:spPr/>
    </dgm:pt>
    <dgm:pt modelId="{78C18953-AC2F-4CD3-A15D-4B12CCD681B7}" type="pres">
      <dgm:prSet presAssocID="{41ECEB18-9A90-43F1-A115-7226F5D9E5B9}" presName="rootComposite" presStyleCnt="0"/>
      <dgm:spPr/>
    </dgm:pt>
    <dgm:pt modelId="{CCE08735-4281-4E29-AF3E-B3FEAAE89616}" type="pres">
      <dgm:prSet presAssocID="{41ECEB18-9A90-43F1-A115-7226F5D9E5B9}" presName="rootText" presStyleLbl="node4" presStyleIdx="6" presStyleCnt="9">
        <dgm:presLayoutVars>
          <dgm:chPref val="3"/>
        </dgm:presLayoutVars>
      </dgm:prSet>
      <dgm:spPr/>
    </dgm:pt>
    <dgm:pt modelId="{5174F1E3-ACC1-4E49-9787-2EA8C292CF40}" type="pres">
      <dgm:prSet presAssocID="{41ECEB18-9A90-43F1-A115-7226F5D9E5B9}" presName="rootConnector" presStyleLbl="node4" presStyleIdx="6" presStyleCnt="9"/>
      <dgm:spPr/>
    </dgm:pt>
    <dgm:pt modelId="{EACFE017-8E9D-46D4-8B8B-48D9DDF2AB30}" type="pres">
      <dgm:prSet presAssocID="{41ECEB18-9A90-43F1-A115-7226F5D9E5B9}" presName="hierChild4" presStyleCnt="0"/>
      <dgm:spPr/>
    </dgm:pt>
    <dgm:pt modelId="{12D9D1B8-133A-434B-96AE-04470CC7660B}" type="pres">
      <dgm:prSet presAssocID="{51C0AD9C-01A3-45E3-91D3-4B351A431F1B}" presName="Name35" presStyleLbl="parChTrans1D4" presStyleIdx="7" presStyleCnt="9"/>
      <dgm:spPr/>
    </dgm:pt>
    <dgm:pt modelId="{F7FC5175-207E-4E26-98E4-4A268FC0A7D3}" type="pres">
      <dgm:prSet presAssocID="{646C8335-0451-47E4-83BF-85D87D1ECF7C}" presName="hierRoot2" presStyleCnt="0">
        <dgm:presLayoutVars>
          <dgm:hierBranch val="init"/>
        </dgm:presLayoutVars>
      </dgm:prSet>
      <dgm:spPr/>
    </dgm:pt>
    <dgm:pt modelId="{445B9932-E6D4-408A-B33C-424963C27D70}" type="pres">
      <dgm:prSet presAssocID="{646C8335-0451-47E4-83BF-85D87D1ECF7C}" presName="rootComposite" presStyleCnt="0"/>
      <dgm:spPr/>
    </dgm:pt>
    <dgm:pt modelId="{0647945B-B8DC-4331-9B32-CACBD3A34442}" type="pres">
      <dgm:prSet presAssocID="{646C8335-0451-47E4-83BF-85D87D1ECF7C}" presName="rootText" presStyleLbl="node4" presStyleIdx="7" presStyleCnt="9">
        <dgm:presLayoutVars>
          <dgm:chPref val="3"/>
        </dgm:presLayoutVars>
      </dgm:prSet>
      <dgm:spPr/>
    </dgm:pt>
    <dgm:pt modelId="{76411866-26E1-43E0-8D60-CEB101FF67D4}" type="pres">
      <dgm:prSet presAssocID="{646C8335-0451-47E4-83BF-85D87D1ECF7C}" presName="rootConnector" presStyleLbl="node4" presStyleIdx="7" presStyleCnt="9"/>
      <dgm:spPr/>
    </dgm:pt>
    <dgm:pt modelId="{BBD7778E-250E-45F8-A9FD-33CFF11D8CA0}" type="pres">
      <dgm:prSet presAssocID="{646C8335-0451-47E4-83BF-85D87D1ECF7C}" presName="hierChild4" presStyleCnt="0"/>
      <dgm:spPr/>
    </dgm:pt>
    <dgm:pt modelId="{D46021FA-5D41-42E7-A78F-4984E2B65511}" type="pres">
      <dgm:prSet presAssocID="{646C8335-0451-47E4-83BF-85D87D1ECF7C}" presName="hierChild5" presStyleCnt="0"/>
      <dgm:spPr/>
    </dgm:pt>
    <dgm:pt modelId="{15ADF126-E396-43CF-A985-773624CD6770}" type="pres">
      <dgm:prSet presAssocID="{41ECEB18-9A90-43F1-A115-7226F5D9E5B9}" presName="hierChild5" presStyleCnt="0"/>
      <dgm:spPr/>
    </dgm:pt>
    <dgm:pt modelId="{05D1F6A7-2DB4-49C0-8420-FCE3F99587B0}" type="pres">
      <dgm:prSet presAssocID="{39F06B68-F9E6-41E0-B75B-06831C0AE31D}" presName="hierChild5" presStyleCnt="0"/>
      <dgm:spPr/>
    </dgm:pt>
    <dgm:pt modelId="{F3745FFB-FBF4-42D7-899A-979CE7845207}" type="pres">
      <dgm:prSet presAssocID="{D927D087-5BA9-41F0-AB5E-D56FD81C06D6}" presName="hierChild5" presStyleCnt="0"/>
      <dgm:spPr/>
    </dgm:pt>
    <dgm:pt modelId="{86F3E869-23C9-4145-AE46-73D42D5F0C38}" type="pres">
      <dgm:prSet presAssocID="{57EC9A08-A625-4065-BBAE-71BFC4A10938}" presName="Name35" presStyleLbl="parChTrans1D3" presStyleIdx="2" presStyleCnt="3"/>
      <dgm:spPr/>
    </dgm:pt>
    <dgm:pt modelId="{3D8D142C-18D8-4F52-8E9A-61B603418FE5}" type="pres">
      <dgm:prSet presAssocID="{AB3CF635-3813-4E11-A6CD-B0E7A643204F}" presName="hierRoot2" presStyleCnt="0">
        <dgm:presLayoutVars>
          <dgm:hierBranch/>
        </dgm:presLayoutVars>
      </dgm:prSet>
      <dgm:spPr/>
    </dgm:pt>
    <dgm:pt modelId="{98B1E644-4872-43A6-BDE8-EA30BAF51FA9}" type="pres">
      <dgm:prSet presAssocID="{AB3CF635-3813-4E11-A6CD-B0E7A643204F}" presName="rootComposite" presStyleCnt="0"/>
      <dgm:spPr/>
    </dgm:pt>
    <dgm:pt modelId="{B7595D79-70EC-4504-AA81-AD653FB3BE7B}" type="pres">
      <dgm:prSet presAssocID="{AB3CF635-3813-4E11-A6CD-B0E7A643204F}" presName="rootText" presStyleLbl="node3" presStyleIdx="2" presStyleCnt="3">
        <dgm:presLayoutVars>
          <dgm:chPref val="3"/>
        </dgm:presLayoutVars>
      </dgm:prSet>
      <dgm:spPr/>
    </dgm:pt>
    <dgm:pt modelId="{DA372069-9315-48B7-B7C1-484EFA277D60}" type="pres">
      <dgm:prSet presAssocID="{AB3CF635-3813-4E11-A6CD-B0E7A643204F}" presName="rootConnector" presStyleLbl="node3" presStyleIdx="2" presStyleCnt="3"/>
      <dgm:spPr/>
    </dgm:pt>
    <dgm:pt modelId="{361DBE1E-3E4F-4178-B5EC-B907C43EF90E}" type="pres">
      <dgm:prSet presAssocID="{AB3CF635-3813-4E11-A6CD-B0E7A643204F}" presName="hierChild4" presStyleCnt="0"/>
      <dgm:spPr/>
    </dgm:pt>
    <dgm:pt modelId="{6565FE73-CC34-40F7-9721-DB0FF831556D}" type="pres">
      <dgm:prSet presAssocID="{6F566E08-A683-43FD-B494-DC760624D299}" presName="Name35" presStyleLbl="parChTrans1D4" presStyleIdx="8" presStyleCnt="9"/>
      <dgm:spPr/>
    </dgm:pt>
    <dgm:pt modelId="{0C955170-2F45-491F-A1BF-6E7B6B9D2E77}" type="pres">
      <dgm:prSet presAssocID="{C5F38B00-25DE-42FA-A9C7-3DEC0C66E256}" presName="hierRoot2" presStyleCnt="0">
        <dgm:presLayoutVars>
          <dgm:hierBranch/>
        </dgm:presLayoutVars>
      </dgm:prSet>
      <dgm:spPr/>
    </dgm:pt>
    <dgm:pt modelId="{76EB79FC-1516-49C3-9532-A6F391D8F195}" type="pres">
      <dgm:prSet presAssocID="{C5F38B00-25DE-42FA-A9C7-3DEC0C66E256}" presName="rootComposite" presStyleCnt="0"/>
      <dgm:spPr/>
    </dgm:pt>
    <dgm:pt modelId="{D13B58A0-3347-4E81-91C2-E4F427D96D8E}" type="pres">
      <dgm:prSet presAssocID="{C5F38B00-25DE-42FA-A9C7-3DEC0C66E256}" presName="rootText" presStyleLbl="node4" presStyleIdx="8" presStyleCnt="9">
        <dgm:presLayoutVars>
          <dgm:chPref val="3"/>
        </dgm:presLayoutVars>
      </dgm:prSet>
      <dgm:spPr/>
    </dgm:pt>
    <dgm:pt modelId="{168A8040-F196-421A-AE1F-9DE713DC94BA}" type="pres">
      <dgm:prSet presAssocID="{C5F38B00-25DE-42FA-A9C7-3DEC0C66E256}" presName="rootConnector" presStyleLbl="node4" presStyleIdx="8" presStyleCnt="9"/>
      <dgm:spPr/>
    </dgm:pt>
    <dgm:pt modelId="{7D9A2268-8E93-472D-A6DD-26DA44928D1C}" type="pres">
      <dgm:prSet presAssocID="{C5F38B00-25DE-42FA-A9C7-3DEC0C66E256}" presName="hierChild4" presStyleCnt="0"/>
      <dgm:spPr/>
    </dgm:pt>
    <dgm:pt modelId="{E21D4595-DE32-4B73-AD8F-215A563F576B}" type="pres">
      <dgm:prSet presAssocID="{C5F38B00-25DE-42FA-A9C7-3DEC0C66E256}" presName="hierChild5" presStyleCnt="0"/>
      <dgm:spPr/>
    </dgm:pt>
    <dgm:pt modelId="{03EA114D-6526-4633-A08C-F8B04F1E876E}" type="pres">
      <dgm:prSet presAssocID="{AB3CF635-3813-4E11-A6CD-B0E7A643204F}" presName="hierChild5" presStyleCnt="0"/>
      <dgm:spPr/>
    </dgm:pt>
    <dgm:pt modelId="{0CC395D6-0D8B-45D8-9707-F8D1ADAED1AF}" type="pres">
      <dgm:prSet presAssocID="{33D30605-6714-4A21-97FD-383F2E4BC138}" presName="hierChild5" presStyleCnt="0"/>
      <dgm:spPr/>
    </dgm:pt>
    <dgm:pt modelId="{72E522AE-FD06-4A60-8F6D-0761048C9E51}" type="pres">
      <dgm:prSet presAssocID="{15507A96-E1BA-49BE-95F5-719B598042FE}" presName="hierChild3" presStyleCnt="0"/>
      <dgm:spPr/>
    </dgm:pt>
  </dgm:ptLst>
  <dgm:cxnLst>
    <dgm:cxn modelId="{B31C6503-A938-4DB6-8CCF-79D40EF032BE}" type="presOf" srcId="{6F566E08-A683-43FD-B494-DC760624D299}" destId="{6565FE73-CC34-40F7-9721-DB0FF831556D}" srcOrd="0" destOrd="0" presId="urn:microsoft.com/office/officeart/2005/8/layout/orgChart1"/>
    <dgm:cxn modelId="{AB61CA03-F378-407B-936F-F9CD4FB6AB24}" type="presOf" srcId="{57EC9A08-A625-4065-BBAE-71BFC4A10938}" destId="{86F3E869-23C9-4145-AE46-73D42D5F0C38}" srcOrd="0" destOrd="0" presId="urn:microsoft.com/office/officeart/2005/8/layout/orgChart1"/>
    <dgm:cxn modelId="{017DE804-AA31-4FB7-8045-B94E6A198826}" type="presOf" srcId="{AB3CF635-3813-4E11-A6CD-B0E7A643204F}" destId="{B7595D79-70EC-4504-AA81-AD653FB3BE7B}" srcOrd="0" destOrd="0" presId="urn:microsoft.com/office/officeart/2005/8/layout/orgChart1"/>
    <dgm:cxn modelId="{919F7112-1956-48B0-BD85-BCCEBBFD3EE1}" srcId="{39F06B68-F9E6-41E0-B75B-06831C0AE31D}" destId="{7F49DA5C-4B8D-4511-ABF6-E62B63BB5C21}" srcOrd="1" destOrd="0" parTransId="{C898778A-3C37-4E9E-9F9B-C489E65189DB}" sibTransId="{D7FF72C1-2564-436C-B97D-0967DA139609}"/>
    <dgm:cxn modelId="{2A247214-C276-480A-862A-183169981EE3}" srcId="{33D30605-6714-4A21-97FD-383F2E4BC138}" destId="{AB3CF635-3813-4E11-A6CD-B0E7A643204F}" srcOrd="2" destOrd="0" parTransId="{57EC9A08-A625-4065-BBAE-71BFC4A10938}" sibTransId="{867B2743-6682-4BA3-AC25-3DD98CFF0BE5}"/>
    <dgm:cxn modelId="{12367D17-744B-408A-8803-9B28323A9841}" type="presOf" srcId="{C5F38B00-25DE-42FA-A9C7-3DEC0C66E256}" destId="{168A8040-F196-421A-AE1F-9DE713DC94BA}" srcOrd="1" destOrd="0" presId="urn:microsoft.com/office/officeart/2005/8/layout/orgChart1"/>
    <dgm:cxn modelId="{0B97E317-C130-4A52-BC94-36AA7DFFFCAA}" type="presOf" srcId="{33D30605-6714-4A21-97FD-383F2E4BC138}" destId="{A877C6C8-424E-4C31-9E7D-0DDC5F8A4F9F}" srcOrd="1" destOrd="0" presId="urn:microsoft.com/office/officeart/2005/8/layout/orgChart1"/>
    <dgm:cxn modelId="{E71DC71A-3BCC-478B-8325-9D61EF49C864}" type="presOf" srcId="{AB3CF635-3813-4E11-A6CD-B0E7A643204F}" destId="{DA372069-9315-48B7-B7C1-484EFA277D60}" srcOrd="1" destOrd="0" presId="urn:microsoft.com/office/officeart/2005/8/layout/orgChart1"/>
    <dgm:cxn modelId="{C2C0D21C-7289-4D54-AB28-42DF4C4EB590}" type="presOf" srcId="{3083B5F3-CA08-437B-AE04-6B7689ED7ABE}" destId="{9DE023A4-8527-4B3C-9522-1DE65B98855A}" srcOrd="1" destOrd="0" presId="urn:microsoft.com/office/officeart/2005/8/layout/orgChart1"/>
    <dgm:cxn modelId="{E7590A20-F956-4A4A-86E8-3AD7DA3B6086}" type="presOf" srcId="{C3398074-855B-4C78-9511-236C079EB349}" destId="{D9785561-8D4B-4F40-9E8E-2DA5745761FD}" srcOrd="0" destOrd="0" presId="urn:microsoft.com/office/officeart/2005/8/layout/orgChart1"/>
    <dgm:cxn modelId="{9C052025-1994-412B-BC29-E535995A1277}" type="presOf" srcId="{7F49DA5C-4B8D-4511-ABF6-E62B63BB5C21}" destId="{072B9552-0C80-40D7-B4EA-4AA449FDD3F4}" srcOrd="0" destOrd="0" presId="urn:microsoft.com/office/officeart/2005/8/layout/orgChart1"/>
    <dgm:cxn modelId="{8457BC29-7A78-4D1B-9380-B8B2CF86F757}" type="presOf" srcId="{41ECEB18-9A90-43F1-A115-7226F5D9E5B9}" destId="{CCE08735-4281-4E29-AF3E-B3FEAAE89616}" srcOrd="0" destOrd="0" presId="urn:microsoft.com/office/officeart/2005/8/layout/orgChart1"/>
    <dgm:cxn modelId="{A97DFA29-804F-445A-81C8-E415E711CA79}" type="presOf" srcId="{C5F38B00-25DE-42FA-A9C7-3DEC0C66E256}" destId="{D13B58A0-3347-4E81-91C2-E4F427D96D8E}" srcOrd="0" destOrd="0" presId="urn:microsoft.com/office/officeart/2005/8/layout/orgChart1"/>
    <dgm:cxn modelId="{ADDC622A-8C48-4B91-9C8A-EA8661B49C7B}" srcId="{15507A96-E1BA-49BE-95F5-719B598042FE}" destId="{33D30605-6714-4A21-97FD-383F2E4BC138}" srcOrd="0" destOrd="0" parTransId="{A3D41E69-0181-4098-AAB9-1CF7858221C8}" sibTransId="{FD3E6F0C-DDE8-4870-ACE5-2AC9BFEDD72D}"/>
    <dgm:cxn modelId="{00BE0E32-0C49-449D-98A8-3DEF706DBF54}" srcId="{7F49DA5C-4B8D-4511-ABF6-E62B63BB5C21}" destId="{73044642-79B1-4094-A7AF-1BF87D1DE433}" srcOrd="0" destOrd="0" parTransId="{C3398074-855B-4C78-9511-236C079EB349}" sibTransId="{58F3B66D-F9D4-474A-8740-7FC1B68AAD94}"/>
    <dgm:cxn modelId="{BE06CE37-D58B-4D64-BFB7-B5F7558D4C52}" type="presOf" srcId="{0E99AFF0-4CBB-41A7-AA54-0F8C2214C3C4}" destId="{E722C330-6441-4040-BE2D-1350FF633A6F}" srcOrd="0" destOrd="0" presId="urn:microsoft.com/office/officeart/2005/8/layout/orgChart1"/>
    <dgm:cxn modelId="{4BE22838-3946-421D-8199-B4EC68895A81}" type="presOf" srcId="{3083B5F3-CA08-437B-AE04-6B7689ED7ABE}" destId="{A4365C3C-F0C4-4B92-810E-EA8AC87B4270}" srcOrd="0" destOrd="0" presId="urn:microsoft.com/office/officeart/2005/8/layout/orgChart1"/>
    <dgm:cxn modelId="{570C2D40-F959-42A7-8128-605DFDD463D4}" srcId="{AB3CF635-3813-4E11-A6CD-B0E7A643204F}" destId="{C5F38B00-25DE-42FA-A9C7-3DEC0C66E256}" srcOrd="0" destOrd="0" parTransId="{6F566E08-A683-43FD-B494-DC760624D299}" sibTransId="{5A7ED4A4-6546-4B75-942B-4C340840514A}"/>
    <dgm:cxn modelId="{D8518C5C-D351-4DBC-B949-DFBB3E93D4F2}" type="presOf" srcId="{39F06B68-F9E6-41E0-B75B-06831C0AE31D}" destId="{95AFDCCB-E010-4F50-91CD-37E2F6BC37B0}" srcOrd="1" destOrd="0" presId="urn:microsoft.com/office/officeart/2005/8/layout/orgChart1"/>
    <dgm:cxn modelId="{76E5A160-E011-4B3E-9210-40604A927296}" type="presOf" srcId="{3DBFAED2-9740-4DEF-9437-42B484754E63}" destId="{DCCBBC54-F448-4BAC-8F47-3D2D5412F8D0}" srcOrd="0" destOrd="0" presId="urn:microsoft.com/office/officeart/2005/8/layout/orgChart1"/>
    <dgm:cxn modelId="{39864441-0569-48BF-9D09-3A0B8E6A779A}" type="presOf" srcId="{31183206-0481-4FC2-929B-1C7594FD63B3}" destId="{D4C5B727-EDAE-4DC7-95DA-1B0A47DD6EF5}" srcOrd="1" destOrd="0" presId="urn:microsoft.com/office/officeart/2005/8/layout/orgChart1"/>
    <dgm:cxn modelId="{E37D9E6A-E402-452B-B39F-6C58AC88872C}" type="presOf" srcId="{D927D087-5BA9-41F0-AB5E-D56FD81C06D6}" destId="{850AF915-4684-47FB-82FE-506BAA1C5125}" srcOrd="1" destOrd="0" presId="urn:microsoft.com/office/officeart/2005/8/layout/orgChart1"/>
    <dgm:cxn modelId="{D9FA684D-A26D-4EB6-B1AC-1F13D8EA74B1}" type="presOf" srcId="{33D30605-6714-4A21-97FD-383F2E4BC138}" destId="{4081A9D7-59A3-408A-B02A-99CE66411495}" srcOrd="0" destOrd="0" presId="urn:microsoft.com/office/officeart/2005/8/layout/orgChart1"/>
    <dgm:cxn modelId="{D5DA7E6F-3E31-4010-B5D0-49328999D94B}" type="presOf" srcId="{B1E03003-75F0-4A21-B4A9-2CF7A6B48712}" destId="{A893AC9A-9276-4E96-A806-F73A0A8C3994}" srcOrd="0" destOrd="0" presId="urn:microsoft.com/office/officeart/2005/8/layout/orgChart1"/>
    <dgm:cxn modelId="{57A3FE4F-BB0C-4D0D-B10A-BF22E84C0948}" type="presOf" srcId="{51C0AD9C-01A3-45E3-91D3-4B351A431F1B}" destId="{12D9D1B8-133A-434B-96AE-04470CC7660B}" srcOrd="0" destOrd="0" presId="urn:microsoft.com/office/officeart/2005/8/layout/orgChart1"/>
    <dgm:cxn modelId="{A7D4CE56-1C81-4822-AA3D-8D9F6DCF3402}" srcId="{41ECEB18-9A90-43F1-A115-7226F5D9E5B9}" destId="{646C8335-0451-47E4-83BF-85D87D1ECF7C}" srcOrd="0" destOrd="0" parTransId="{51C0AD9C-01A3-45E3-91D3-4B351A431F1B}" sibTransId="{CFFD0BFE-C58B-4EB6-BD82-D2C7BF5A220B}"/>
    <dgm:cxn modelId="{4FE3BA79-EAF5-4E84-8868-09F10DCA3462}" srcId="{3083B5F3-CA08-437B-AE04-6B7689ED7ABE}" destId="{0E99AFF0-4CBB-41A7-AA54-0F8C2214C3C4}" srcOrd="0" destOrd="0" parTransId="{B66DBCAF-23AE-4B7E-B945-54F2935DE38B}" sibTransId="{8B23E2B0-4DCD-45B2-9C27-3D829F1AFE88}"/>
    <dgm:cxn modelId="{5EAEBB79-1F1F-4D64-8500-C2B9E8473B91}" type="presOf" srcId="{C898778A-3C37-4E9E-9F9B-C489E65189DB}" destId="{50D10310-ADA9-4A11-B5B1-E05A79A04C7E}" srcOrd="0" destOrd="0" presId="urn:microsoft.com/office/officeart/2005/8/layout/orgChart1"/>
    <dgm:cxn modelId="{7E5C357C-C6F9-41D7-9207-A912264C165B}" srcId="{33D30605-6714-4A21-97FD-383F2E4BC138}" destId="{D927D087-5BA9-41F0-AB5E-D56FD81C06D6}" srcOrd="1" destOrd="0" parTransId="{3DBFAED2-9740-4DEF-9437-42B484754E63}" sibTransId="{98030A72-CA29-4EC7-8320-E0817389953B}"/>
    <dgm:cxn modelId="{FE20AF7E-8BD8-494F-AA83-B3D1B9918523}" type="presOf" srcId="{7DD511E3-AF31-4D40-9A99-480F7B53F245}" destId="{24287D52-1F19-48B0-85AE-854BD9F02E67}" srcOrd="0" destOrd="0" presId="urn:microsoft.com/office/officeart/2005/8/layout/orgChart1"/>
    <dgm:cxn modelId="{CF8E3681-1A23-4B32-8F3D-FA9225D295FB}" type="presOf" srcId="{15507A96-E1BA-49BE-95F5-719B598042FE}" destId="{87E8514E-B11A-460D-B2C6-C36F4982F05D}" srcOrd="0" destOrd="0" presId="urn:microsoft.com/office/officeart/2005/8/layout/orgChart1"/>
    <dgm:cxn modelId="{2E7ADD87-3197-43D3-947A-124C3E409360}" type="presOf" srcId="{D927D087-5BA9-41F0-AB5E-D56FD81C06D6}" destId="{3582CDA9-E425-4239-9EA8-61C9AA781C43}" srcOrd="0" destOrd="0" presId="urn:microsoft.com/office/officeart/2005/8/layout/orgChart1"/>
    <dgm:cxn modelId="{D97FB38B-64C0-41F2-9813-8FC69F8C1DA9}" type="presOf" srcId="{73044642-79B1-4094-A7AF-1BF87D1DE433}" destId="{7D83CAC6-ADDF-4BA4-9DDF-8E4E30CD8768}" srcOrd="0" destOrd="0" presId="urn:microsoft.com/office/officeart/2005/8/layout/orgChart1"/>
    <dgm:cxn modelId="{03CB6297-FC20-4E1F-8B31-B583F44EE4BB}" srcId="{39F06B68-F9E6-41E0-B75B-06831C0AE31D}" destId="{3083B5F3-CA08-437B-AE04-6B7689ED7ABE}" srcOrd="0" destOrd="0" parTransId="{547D8C58-EC68-4507-BCD5-7E4531DC502F}" sibTransId="{26A636C4-E125-461D-B206-AEA0D78FF4B2}"/>
    <dgm:cxn modelId="{4B233F9C-7092-4406-BE8E-D4623F0D0BAC}" srcId="{31183206-0481-4FC2-929B-1C7594FD63B3}" destId="{90914095-7DCD-4DEF-8400-46AE3F783683}" srcOrd="0" destOrd="0" parTransId="{7DD511E3-AF31-4D40-9A99-480F7B53F245}" sibTransId="{2A7123AC-A9E2-443C-9C3F-8081C59683BD}"/>
    <dgm:cxn modelId="{EB80ADA1-E390-403E-BBB5-90C9579ED167}" type="presOf" srcId="{780D296E-71C2-4F7B-A2A8-25F8D0004D83}" destId="{4659607E-FB88-486B-B20C-C89875D78A4C}" srcOrd="0" destOrd="0" presId="urn:microsoft.com/office/officeart/2005/8/layout/orgChart1"/>
    <dgm:cxn modelId="{073A5AA2-547B-485D-B75D-1D610EED618E}" srcId="{39F06B68-F9E6-41E0-B75B-06831C0AE31D}" destId="{41ECEB18-9A90-43F1-A115-7226F5D9E5B9}" srcOrd="2" destOrd="0" parTransId="{780D296E-71C2-4F7B-A2A8-25F8D0004D83}" sibTransId="{E9DEE68B-45AE-4845-B9DD-E214D4279CF0}"/>
    <dgm:cxn modelId="{991561A3-355D-45B3-9721-1EADC0813259}" type="presOf" srcId="{DE96349A-EDA9-4107-80EF-97332FC3CC4B}" destId="{930C3934-1551-4D43-BD02-34BFA16054FF}" srcOrd="0" destOrd="0" presId="urn:microsoft.com/office/officeart/2005/8/layout/orgChart1"/>
    <dgm:cxn modelId="{61D185AA-AB17-46FF-8005-7BD38C327FCB}" srcId="{D927D087-5BA9-41F0-AB5E-D56FD81C06D6}" destId="{39F06B68-F9E6-41E0-B75B-06831C0AE31D}" srcOrd="0" destOrd="0" parTransId="{B1E03003-75F0-4A21-B4A9-2CF7A6B48712}" sibTransId="{600FBFEB-70AB-4C36-973F-2331938C3151}"/>
    <dgm:cxn modelId="{E3DA4EAD-233E-4DC2-9735-18EF6B649194}" type="presOf" srcId="{373EB2F5-C39E-4D0A-B460-E6B9BE78A17D}" destId="{D08D7E12-B99F-486E-8BE0-4055E6CDB2AF}" srcOrd="0" destOrd="0" presId="urn:microsoft.com/office/officeart/2005/8/layout/orgChart1"/>
    <dgm:cxn modelId="{21DBE9B1-D7C2-4F0E-9148-9D7D62CDFEDE}" type="presOf" srcId="{B66DBCAF-23AE-4B7E-B945-54F2935DE38B}" destId="{1B1A9D32-FBA5-4517-9B17-1CA6881570BA}" srcOrd="0" destOrd="0" presId="urn:microsoft.com/office/officeart/2005/8/layout/orgChart1"/>
    <dgm:cxn modelId="{348E1BB2-6236-45DB-B5DB-9FA361D12227}" type="presOf" srcId="{646C8335-0451-47E4-83BF-85D87D1ECF7C}" destId="{0647945B-B8DC-4331-9B32-CACBD3A34442}" srcOrd="0" destOrd="0" presId="urn:microsoft.com/office/officeart/2005/8/layout/orgChart1"/>
    <dgm:cxn modelId="{B96E4BB4-0082-47C9-89DC-8169DEBD4CC3}" type="presOf" srcId="{90914095-7DCD-4DEF-8400-46AE3F783683}" destId="{42614963-17C3-4DF8-B552-6334DD7B999D}" srcOrd="1" destOrd="0" presId="urn:microsoft.com/office/officeart/2005/8/layout/orgChart1"/>
    <dgm:cxn modelId="{0E2A41B5-1EF7-4C79-BA6B-4E61278E982C}" type="presOf" srcId="{31183206-0481-4FC2-929B-1C7594FD63B3}" destId="{08D5811F-3516-432B-B2C3-E9136589D605}" srcOrd="0" destOrd="0" presId="urn:microsoft.com/office/officeart/2005/8/layout/orgChart1"/>
    <dgm:cxn modelId="{62DCC5BD-2E6E-4E08-AB1E-A1D3F61D1248}" type="presOf" srcId="{73044642-79B1-4094-A7AF-1BF87D1DE433}" destId="{3353ACFF-F613-4A27-B18E-181AF2EF8AB8}" srcOrd="1" destOrd="0" presId="urn:microsoft.com/office/officeart/2005/8/layout/orgChart1"/>
    <dgm:cxn modelId="{5D3ED1BF-9C97-4C4C-9142-7EC869629B83}" type="presOf" srcId="{A3D41E69-0181-4098-AAB9-1CF7858221C8}" destId="{E98381BD-DCEC-42F4-9FF0-189D446845E0}" srcOrd="0" destOrd="0" presId="urn:microsoft.com/office/officeart/2005/8/layout/orgChart1"/>
    <dgm:cxn modelId="{0EB9D7CA-80AA-4F5C-B78C-CDA230686E00}" srcId="{373EB2F5-C39E-4D0A-B460-E6B9BE78A17D}" destId="{15507A96-E1BA-49BE-95F5-719B598042FE}" srcOrd="0" destOrd="0" parTransId="{FF1535F8-2850-4B23-8D18-D55064DF5753}" sibTransId="{B32D4035-3A30-43EF-9D06-80F6C833D302}"/>
    <dgm:cxn modelId="{CB61F9D0-C49C-4B72-8470-4A345B5191B6}" type="presOf" srcId="{547D8C58-EC68-4507-BCD5-7E4531DC502F}" destId="{1952B968-48A6-423B-8BE3-EF344913AE0F}" srcOrd="0" destOrd="0" presId="urn:microsoft.com/office/officeart/2005/8/layout/orgChart1"/>
    <dgm:cxn modelId="{493F28D1-89C3-489D-BAE6-B3CDE1B0A288}" type="presOf" srcId="{41ECEB18-9A90-43F1-A115-7226F5D9E5B9}" destId="{5174F1E3-ACC1-4E49-9787-2EA8C292CF40}" srcOrd="1" destOrd="0" presId="urn:microsoft.com/office/officeart/2005/8/layout/orgChart1"/>
    <dgm:cxn modelId="{D76384D8-C714-4647-AB37-192B4ED88D4F}" type="presOf" srcId="{90914095-7DCD-4DEF-8400-46AE3F783683}" destId="{03E8F31C-9C1F-47B1-A551-FACC5B0FC719}" srcOrd="0" destOrd="0" presId="urn:microsoft.com/office/officeart/2005/8/layout/orgChart1"/>
    <dgm:cxn modelId="{A6170DDA-A9E5-47B3-B540-588E0564A0AA}" type="presOf" srcId="{646C8335-0451-47E4-83BF-85D87D1ECF7C}" destId="{76411866-26E1-43E0-8D60-CEB101FF67D4}" srcOrd="1" destOrd="0" presId="urn:microsoft.com/office/officeart/2005/8/layout/orgChart1"/>
    <dgm:cxn modelId="{CDB496E3-CD38-4BFF-876E-9678DA81B504}" type="presOf" srcId="{0E99AFF0-4CBB-41A7-AA54-0F8C2214C3C4}" destId="{5967EF5E-B207-41FE-B9E7-033D89A36439}" srcOrd="1" destOrd="0" presId="urn:microsoft.com/office/officeart/2005/8/layout/orgChart1"/>
    <dgm:cxn modelId="{D54AB4ED-0544-4417-8543-2F51701E2A11}" type="presOf" srcId="{39F06B68-F9E6-41E0-B75B-06831C0AE31D}" destId="{7F4AEC01-AC3A-4CED-AF49-02D5F9D7F0D1}" srcOrd="0" destOrd="0" presId="urn:microsoft.com/office/officeart/2005/8/layout/orgChart1"/>
    <dgm:cxn modelId="{7948DAEE-EDC3-49BB-A722-72CFB392DDC6}" srcId="{33D30605-6714-4A21-97FD-383F2E4BC138}" destId="{31183206-0481-4FC2-929B-1C7594FD63B3}" srcOrd="0" destOrd="0" parTransId="{DE96349A-EDA9-4107-80EF-97332FC3CC4B}" sibTransId="{1272AFFB-DED5-4B2A-AEB7-2E9B70585CF9}"/>
    <dgm:cxn modelId="{D11951FC-B780-41E9-96D4-2E5423E0756C}" type="presOf" srcId="{15507A96-E1BA-49BE-95F5-719B598042FE}" destId="{5FA1AEA7-931E-43BE-9C67-F0C7ECF0462E}" srcOrd="1" destOrd="0" presId="urn:microsoft.com/office/officeart/2005/8/layout/orgChart1"/>
    <dgm:cxn modelId="{E3C23DFF-40C1-4DDF-9347-AFC6726315B0}" type="presOf" srcId="{7F49DA5C-4B8D-4511-ABF6-E62B63BB5C21}" destId="{D94E6DB6-8C4D-4410-B49D-AF82168AF468}" srcOrd="1" destOrd="0" presId="urn:microsoft.com/office/officeart/2005/8/layout/orgChart1"/>
    <dgm:cxn modelId="{11170B3A-95A2-45AC-BAF3-54176097EED4}" type="presParOf" srcId="{D08D7E12-B99F-486E-8BE0-4055E6CDB2AF}" destId="{D467770F-B7A9-4C1A-8C6F-218066E2DA69}" srcOrd="0" destOrd="0" presId="urn:microsoft.com/office/officeart/2005/8/layout/orgChart1"/>
    <dgm:cxn modelId="{C0F639E6-09B9-42DA-B1A4-8561CD688C4A}" type="presParOf" srcId="{D467770F-B7A9-4C1A-8C6F-218066E2DA69}" destId="{76E48E7E-3825-4B68-BA81-44158B918561}" srcOrd="0" destOrd="0" presId="urn:microsoft.com/office/officeart/2005/8/layout/orgChart1"/>
    <dgm:cxn modelId="{DEFC24A4-D0B1-42B2-B275-BAFC89A44E2F}" type="presParOf" srcId="{76E48E7E-3825-4B68-BA81-44158B918561}" destId="{87E8514E-B11A-460D-B2C6-C36F4982F05D}" srcOrd="0" destOrd="0" presId="urn:microsoft.com/office/officeart/2005/8/layout/orgChart1"/>
    <dgm:cxn modelId="{9D35F733-0523-4236-ADCA-254C74946348}" type="presParOf" srcId="{76E48E7E-3825-4B68-BA81-44158B918561}" destId="{5FA1AEA7-931E-43BE-9C67-F0C7ECF0462E}" srcOrd="1" destOrd="0" presId="urn:microsoft.com/office/officeart/2005/8/layout/orgChart1"/>
    <dgm:cxn modelId="{A9BD4AB3-E86B-48ED-BD58-B922BF837B32}" type="presParOf" srcId="{D467770F-B7A9-4C1A-8C6F-218066E2DA69}" destId="{88AA823F-8536-4DBE-A050-FB194AACB47E}" srcOrd="1" destOrd="0" presId="urn:microsoft.com/office/officeart/2005/8/layout/orgChart1"/>
    <dgm:cxn modelId="{2198128A-0506-4A31-A012-00BD886E3A26}" type="presParOf" srcId="{88AA823F-8536-4DBE-A050-FB194AACB47E}" destId="{E98381BD-DCEC-42F4-9FF0-189D446845E0}" srcOrd="0" destOrd="0" presId="urn:microsoft.com/office/officeart/2005/8/layout/orgChart1"/>
    <dgm:cxn modelId="{0C680ED5-30CC-4834-B79D-9E93596390A1}" type="presParOf" srcId="{88AA823F-8536-4DBE-A050-FB194AACB47E}" destId="{DC90838F-0C15-4DA4-AC90-F985B39DB3E2}" srcOrd="1" destOrd="0" presId="urn:microsoft.com/office/officeart/2005/8/layout/orgChart1"/>
    <dgm:cxn modelId="{EEF85E23-84EC-42E0-B9D7-1E23FCBCA379}" type="presParOf" srcId="{DC90838F-0C15-4DA4-AC90-F985B39DB3E2}" destId="{F1EEA1FA-5F66-47AA-892A-E5E747BB5FFE}" srcOrd="0" destOrd="0" presId="urn:microsoft.com/office/officeart/2005/8/layout/orgChart1"/>
    <dgm:cxn modelId="{F037A687-EA5B-4276-B297-15580AF148B6}" type="presParOf" srcId="{F1EEA1FA-5F66-47AA-892A-E5E747BB5FFE}" destId="{4081A9D7-59A3-408A-B02A-99CE66411495}" srcOrd="0" destOrd="0" presId="urn:microsoft.com/office/officeart/2005/8/layout/orgChart1"/>
    <dgm:cxn modelId="{BAD07F19-0879-4159-9B24-12A58F546F7A}" type="presParOf" srcId="{F1EEA1FA-5F66-47AA-892A-E5E747BB5FFE}" destId="{A877C6C8-424E-4C31-9E7D-0DDC5F8A4F9F}" srcOrd="1" destOrd="0" presId="urn:microsoft.com/office/officeart/2005/8/layout/orgChart1"/>
    <dgm:cxn modelId="{CE1B39E0-EBB4-470A-B15B-882EDAD963C6}" type="presParOf" srcId="{DC90838F-0C15-4DA4-AC90-F985B39DB3E2}" destId="{D3E641B1-C0FD-4EB9-93AE-B6947AE8FECA}" srcOrd="1" destOrd="0" presId="urn:microsoft.com/office/officeart/2005/8/layout/orgChart1"/>
    <dgm:cxn modelId="{3D4F3FAC-EC88-44E1-992A-AF20B9F5A9D3}" type="presParOf" srcId="{D3E641B1-C0FD-4EB9-93AE-B6947AE8FECA}" destId="{930C3934-1551-4D43-BD02-34BFA16054FF}" srcOrd="0" destOrd="0" presId="urn:microsoft.com/office/officeart/2005/8/layout/orgChart1"/>
    <dgm:cxn modelId="{AE7CCE0F-F47A-40BA-930C-955E431ACCF5}" type="presParOf" srcId="{D3E641B1-C0FD-4EB9-93AE-B6947AE8FECA}" destId="{504C2D03-7408-4B7B-B30F-9C74E674F587}" srcOrd="1" destOrd="0" presId="urn:microsoft.com/office/officeart/2005/8/layout/orgChart1"/>
    <dgm:cxn modelId="{719A37C3-4566-44C7-A765-386EA8783DCA}" type="presParOf" srcId="{504C2D03-7408-4B7B-B30F-9C74E674F587}" destId="{FA1E610C-C217-4587-BE16-FAC302BC2805}" srcOrd="0" destOrd="0" presId="urn:microsoft.com/office/officeart/2005/8/layout/orgChart1"/>
    <dgm:cxn modelId="{61AC5194-4951-484D-9D58-48B735F9B4D6}" type="presParOf" srcId="{FA1E610C-C217-4587-BE16-FAC302BC2805}" destId="{08D5811F-3516-432B-B2C3-E9136589D605}" srcOrd="0" destOrd="0" presId="urn:microsoft.com/office/officeart/2005/8/layout/orgChart1"/>
    <dgm:cxn modelId="{65E76FFF-6E24-4F1D-BF7A-2C17F7643BF9}" type="presParOf" srcId="{FA1E610C-C217-4587-BE16-FAC302BC2805}" destId="{D4C5B727-EDAE-4DC7-95DA-1B0A47DD6EF5}" srcOrd="1" destOrd="0" presId="urn:microsoft.com/office/officeart/2005/8/layout/orgChart1"/>
    <dgm:cxn modelId="{CC1A5E86-52E6-44D6-87C3-A712F4ECD486}" type="presParOf" srcId="{504C2D03-7408-4B7B-B30F-9C74E674F587}" destId="{0A255746-45FB-4C6A-8AFD-D3148CF2999F}" srcOrd="1" destOrd="0" presId="urn:microsoft.com/office/officeart/2005/8/layout/orgChart1"/>
    <dgm:cxn modelId="{2C3A2767-0C89-43EF-8248-107EA130B0FA}" type="presParOf" srcId="{0A255746-45FB-4C6A-8AFD-D3148CF2999F}" destId="{24287D52-1F19-48B0-85AE-854BD9F02E67}" srcOrd="0" destOrd="0" presId="urn:microsoft.com/office/officeart/2005/8/layout/orgChart1"/>
    <dgm:cxn modelId="{4A0F61B6-A30B-45A8-A2B6-86A6EF88C4ED}" type="presParOf" srcId="{0A255746-45FB-4C6A-8AFD-D3148CF2999F}" destId="{520D75CE-C919-49C4-A071-E5AE3EFAD4E5}" srcOrd="1" destOrd="0" presId="urn:microsoft.com/office/officeart/2005/8/layout/orgChart1"/>
    <dgm:cxn modelId="{F9E31D34-8092-4B6F-BC71-5ABB1A256BCD}" type="presParOf" srcId="{520D75CE-C919-49C4-A071-E5AE3EFAD4E5}" destId="{8555171C-3AF5-4C48-9B5F-9B9FDEB6F358}" srcOrd="0" destOrd="0" presId="urn:microsoft.com/office/officeart/2005/8/layout/orgChart1"/>
    <dgm:cxn modelId="{64D6A906-84E0-41C3-9A54-FFC3FCE2B3BA}" type="presParOf" srcId="{8555171C-3AF5-4C48-9B5F-9B9FDEB6F358}" destId="{03E8F31C-9C1F-47B1-A551-FACC5B0FC719}" srcOrd="0" destOrd="0" presId="urn:microsoft.com/office/officeart/2005/8/layout/orgChart1"/>
    <dgm:cxn modelId="{B546E47F-D30D-43FE-9D82-0AE51FE77684}" type="presParOf" srcId="{8555171C-3AF5-4C48-9B5F-9B9FDEB6F358}" destId="{42614963-17C3-4DF8-B552-6334DD7B999D}" srcOrd="1" destOrd="0" presId="urn:microsoft.com/office/officeart/2005/8/layout/orgChart1"/>
    <dgm:cxn modelId="{305B1919-AE07-4133-B737-D9A761EF190D}" type="presParOf" srcId="{520D75CE-C919-49C4-A071-E5AE3EFAD4E5}" destId="{22B7A957-C30B-471F-945C-F5969ECC20D4}" srcOrd="1" destOrd="0" presId="urn:microsoft.com/office/officeart/2005/8/layout/orgChart1"/>
    <dgm:cxn modelId="{E3D20613-B16A-4673-835B-B370C61CDE77}" type="presParOf" srcId="{520D75CE-C919-49C4-A071-E5AE3EFAD4E5}" destId="{FDF5CF3A-4238-4194-B82D-F2BEC7AE72F0}" srcOrd="2" destOrd="0" presId="urn:microsoft.com/office/officeart/2005/8/layout/orgChart1"/>
    <dgm:cxn modelId="{C6FC9B53-EAE1-48A3-B69B-E39F61A85FE1}" type="presParOf" srcId="{504C2D03-7408-4B7B-B30F-9C74E674F587}" destId="{1A01BE5E-A257-4C0A-B417-AD2496002F00}" srcOrd="2" destOrd="0" presId="urn:microsoft.com/office/officeart/2005/8/layout/orgChart1"/>
    <dgm:cxn modelId="{5DA1AB31-898F-4882-AC9F-B12310C10E9B}" type="presParOf" srcId="{D3E641B1-C0FD-4EB9-93AE-B6947AE8FECA}" destId="{DCCBBC54-F448-4BAC-8F47-3D2D5412F8D0}" srcOrd="2" destOrd="0" presId="urn:microsoft.com/office/officeart/2005/8/layout/orgChart1"/>
    <dgm:cxn modelId="{6A7BFBC6-FC86-4208-BEA4-7F64EAA7D6D0}" type="presParOf" srcId="{D3E641B1-C0FD-4EB9-93AE-B6947AE8FECA}" destId="{4F17BEFB-BB40-406C-A347-57C3D4DF6799}" srcOrd="3" destOrd="0" presId="urn:microsoft.com/office/officeart/2005/8/layout/orgChart1"/>
    <dgm:cxn modelId="{BFEE5EAE-BA4F-47BD-9C51-278E2BF29C9F}" type="presParOf" srcId="{4F17BEFB-BB40-406C-A347-57C3D4DF6799}" destId="{3D481D15-851A-46C7-956D-5AC06DF707B6}" srcOrd="0" destOrd="0" presId="urn:microsoft.com/office/officeart/2005/8/layout/orgChart1"/>
    <dgm:cxn modelId="{CA01C4C9-89D4-4FF7-AEE6-B2E972187BEC}" type="presParOf" srcId="{3D481D15-851A-46C7-956D-5AC06DF707B6}" destId="{3582CDA9-E425-4239-9EA8-61C9AA781C43}" srcOrd="0" destOrd="0" presId="urn:microsoft.com/office/officeart/2005/8/layout/orgChart1"/>
    <dgm:cxn modelId="{CDC0226C-FC00-4074-8DD7-FB470A236D1F}" type="presParOf" srcId="{3D481D15-851A-46C7-956D-5AC06DF707B6}" destId="{850AF915-4684-47FB-82FE-506BAA1C5125}" srcOrd="1" destOrd="0" presId="urn:microsoft.com/office/officeart/2005/8/layout/orgChart1"/>
    <dgm:cxn modelId="{D29B592E-3F6E-4744-A83B-93FA5D3BF26D}" type="presParOf" srcId="{4F17BEFB-BB40-406C-A347-57C3D4DF6799}" destId="{62A8BA12-DB89-407F-A041-3ADABB66A40B}" srcOrd="1" destOrd="0" presId="urn:microsoft.com/office/officeart/2005/8/layout/orgChart1"/>
    <dgm:cxn modelId="{F4ED53B8-398C-4367-9FDF-071D919462F3}" type="presParOf" srcId="{62A8BA12-DB89-407F-A041-3ADABB66A40B}" destId="{A893AC9A-9276-4E96-A806-F73A0A8C3994}" srcOrd="0" destOrd="0" presId="urn:microsoft.com/office/officeart/2005/8/layout/orgChart1"/>
    <dgm:cxn modelId="{77909D47-2034-471A-B735-CAB0E20E5BAE}" type="presParOf" srcId="{62A8BA12-DB89-407F-A041-3ADABB66A40B}" destId="{9CEAD491-331D-471D-8CAE-C3EA0EF24231}" srcOrd="1" destOrd="0" presId="urn:microsoft.com/office/officeart/2005/8/layout/orgChart1"/>
    <dgm:cxn modelId="{C3F026E5-08D0-4A8F-A393-B3CDD33C1157}" type="presParOf" srcId="{9CEAD491-331D-471D-8CAE-C3EA0EF24231}" destId="{78E49D3F-B3D7-4897-9C39-4C209C1F4E85}" srcOrd="0" destOrd="0" presId="urn:microsoft.com/office/officeart/2005/8/layout/orgChart1"/>
    <dgm:cxn modelId="{A4E81A49-AF9D-41F7-9301-74FA77143E46}" type="presParOf" srcId="{78E49D3F-B3D7-4897-9C39-4C209C1F4E85}" destId="{7F4AEC01-AC3A-4CED-AF49-02D5F9D7F0D1}" srcOrd="0" destOrd="0" presId="urn:microsoft.com/office/officeart/2005/8/layout/orgChart1"/>
    <dgm:cxn modelId="{7E773FF6-D9DC-4295-8051-060AA7A59CEA}" type="presParOf" srcId="{78E49D3F-B3D7-4897-9C39-4C209C1F4E85}" destId="{95AFDCCB-E010-4F50-91CD-37E2F6BC37B0}" srcOrd="1" destOrd="0" presId="urn:microsoft.com/office/officeart/2005/8/layout/orgChart1"/>
    <dgm:cxn modelId="{1B8F5E4E-F272-4BE7-812C-2079660D51BB}" type="presParOf" srcId="{9CEAD491-331D-471D-8CAE-C3EA0EF24231}" destId="{A3A7F684-2D6B-4B7E-A8A8-DE489E1D08A5}" srcOrd="1" destOrd="0" presId="urn:microsoft.com/office/officeart/2005/8/layout/orgChart1"/>
    <dgm:cxn modelId="{E0D6396A-CE26-481B-86FF-3B71362A395F}" type="presParOf" srcId="{A3A7F684-2D6B-4B7E-A8A8-DE489E1D08A5}" destId="{1952B968-48A6-423B-8BE3-EF344913AE0F}" srcOrd="0" destOrd="0" presId="urn:microsoft.com/office/officeart/2005/8/layout/orgChart1"/>
    <dgm:cxn modelId="{BB83DA57-92BE-4099-804D-FF596C06C817}" type="presParOf" srcId="{A3A7F684-2D6B-4B7E-A8A8-DE489E1D08A5}" destId="{8060E8AD-CB2B-402F-97FF-6540B6B17F99}" srcOrd="1" destOrd="0" presId="urn:microsoft.com/office/officeart/2005/8/layout/orgChart1"/>
    <dgm:cxn modelId="{22CF20A6-B74F-41BD-9698-52D37BB5F29F}" type="presParOf" srcId="{8060E8AD-CB2B-402F-97FF-6540B6B17F99}" destId="{4106D726-BE11-49D5-85F8-792203880B9F}" srcOrd="0" destOrd="0" presId="urn:microsoft.com/office/officeart/2005/8/layout/orgChart1"/>
    <dgm:cxn modelId="{B13D7F63-FCA1-46C4-A65B-B559BB4DDB60}" type="presParOf" srcId="{4106D726-BE11-49D5-85F8-792203880B9F}" destId="{A4365C3C-F0C4-4B92-810E-EA8AC87B4270}" srcOrd="0" destOrd="0" presId="urn:microsoft.com/office/officeart/2005/8/layout/orgChart1"/>
    <dgm:cxn modelId="{282ECB2E-C665-444F-B4B2-0CCD9C61F18F}" type="presParOf" srcId="{4106D726-BE11-49D5-85F8-792203880B9F}" destId="{9DE023A4-8527-4B3C-9522-1DE65B98855A}" srcOrd="1" destOrd="0" presId="urn:microsoft.com/office/officeart/2005/8/layout/orgChart1"/>
    <dgm:cxn modelId="{A7502A3F-8A86-49B9-A5FE-A03EF8A9B268}" type="presParOf" srcId="{8060E8AD-CB2B-402F-97FF-6540B6B17F99}" destId="{4B763B06-7A89-4318-BC73-20B9F8E765D2}" srcOrd="1" destOrd="0" presId="urn:microsoft.com/office/officeart/2005/8/layout/orgChart1"/>
    <dgm:cxn modelId="{555FA15C-B515-445A-AC25-DA88FF7DE2AF}" type="presParOf" srcId="{4B763B06-7A89-4318-BC73-20B9F8E765D2}" destId="{1B1A9D32-FBA5-4517-9B17-1CA6881570BA}" srcOrd="0" destOrd="0" presId="urn:microsoft.com/office/officeart/2005/8/layout/orgChart1"/>
    <dgm:cxn modelId="{26231BE0-51E9-4443-B205-D74BCA935B79}" type="presParOf" srcId="{4B763B06-7A89-4318-BC73-20B9F8E765D2}" destId="{CFD07433-38A4-4F6B-AC4F-7EBA04500CB0}" srcOrd="1" destOrd="0" presId="urn:microsoft.com/office/officeart/2005/8/layout/orgChart1"/>
    <dgm:cxn modelId="{2DA2F600-5E5F-4A07-9A30-06256DA072FB}" type="presParOf" srcId="{CFD07433-38A4-4F6B-AC4F-7EBA04500CB0}" destId="{CF21A770-7A37-449A-91E7-E4C3F1405347}" srcOrd="0" destOrd="0" presId="urn:microsoft.com/office/officeart/2005/8/layout/orgChart1"/>
    <dgm:cxn modelId="{7B743680-E4CE-4804-8221-16CA7E6305BD}" type="presParOf" srcId="{CF21A770-7A37-449A-91E7-E4C3F1405347}" destId="{E722C330-6441-4040-BE2D-1350FF633A6F}" srcOrd="0" destOrd="0" presId="urn:microsoft.com/office/officeart/2005/8/layout/orgChart1"/>
    <dgm:cxn modelId="{3E3B2541-70F6-4FD0-A46E-0E17798CACE3}" type="presParOf" srcId="{CF21A770-7A37-449A-91E7-E4C3F1405347}" destId="{5967EF5E-B207-41FE-B9E7-033D89A36439}" srcOrd="1" destOrd="0" presId="urn:microsoft.com/office/officeart/2005/8/layout/orgChart1"/>
    <dgm:cxn modelId="{1AAD3154-B17D-4081-8A04-4B72CEEF08D2}" type="presParOf" srcId="{CFD07433-38A4-4F6B-AC4F-7EBA04500CB0}" destId="{FDDB5266-DA3D-44D9-A65E-0B0F41D6515B}" srcOrd="1" destOrd="0" presId="urn:microsoft.com/office/officeart/2005/8/layout/orgChart1"/>
    <dgm:cxn modelId="{F23907F3-4870-4288-B177-FDDD76C5679A}" type="presParOf" srcId="{CFD07433-38A4-4F6B-AC4F-7EBA04500CB0}" destId="{16D0B0FB-1892-4FB9-ABB2-CAD3CA37A5AA}" srcOrd="2" destOrd="0" presId="urn:microsoft.com/office/officeart/2005/8/layout/orgChart1"/>
    <dgm:cxn modelId="{A710BCEB-0610-459C-B7E7-0290E156BB85}" type="presParOf" srcId="{8060E8AD-CB2B-402F-97FF-6540B6B17F99}" destId="{775A413B-2BA5-4C98-A878-AE628E578875}" srcOrd="2" destOrd="0" presId="urn:microsoft.com/office/officeart/2005/8/layout/orgChart1"/>
    <dgm:cxn modelId="{4E51EEC7-EBD3-4F96-AA4F-3F8CC537F18A}" type="presParOf" srcId="{A3A7F684-2D6B-4B7E-A8A8-DE489E1D08A5}" destId="{50D10310-ADA9-4A11-B5B1-E05A79A04C7E}" srcOrd="2" destOrd="0" presId="urn:microsoft.com/office/officeart/2005/8/layout/orgChart1"/>
    <dgm:cxn modelId="{4D9EC598-4F77-4348-8F4F-710ABA4568F4}" type="presParOf" srcId="{A3A7F684-2D6B-4B7E-A8A8-DE489E1D08A5}" destId="{56A2E96B-46E5-4A87-B08C-1591058B7A20}" srcOrd="3" destOrd="0" presId="urn:microsoft.com/office/officeart/2005/8/layout/orgChart1"/>
    <dgm:cxn modelId="{C4436F06-1B01-4DE6-9DB3-BB817031A7CF}" type="presParOf" srcId="{56A2E96B-46E5-4A87-B08C-1591058B7A20}" destId="{F2B0A82C-9C4F-49EF-BE68-279F84A931E7}" srcOrd="0" destOrd="0" presId="urn:microsoft.com/office/officeart/2005/8/layout/orgChart1"/>
    <dgm:cxn modelId="{8D859929-AE06-4213-B762-48775EF077AD}" type="presParOf" srcId="{F2B0A82C-9C4F-49EF-BE68-279F84A931E7}" destId="{072B9552-0C80-40D7-B4EA-4AA449FDD3F4}" srcOrd="0" destOrd="0" presId="urn:microsoft.com/office/officeart/2005/8/layout/orgChart1"/>
    <dgm:cxn modelId="{E6A36E7C-1A28-467B-A4AC-F38ED44B3116}" type="presParOf" srcId="{F2B0A82C-9C4F-49EF-BE68-279F84A931E7}" destId="{D94E6DB6-8C4D-4410-B49D-AF82168AF468}" srcOrd="1" destOrd="0" presId="urn:microsoft.com/office/officeart/2005/8/layout/orgChart1"/>
    <dgm:cxn modelId="{49BA1539-1664-4366-9A08-3A86D2489A01}" type="presParOf" srcId="{56A2E96B-46E5-4A87-B08C-1591058B7A20}" destId="{445067E0-19E5-4305-B6D2-608814A67DFB}" srcOrd="1" destOrd="0" presId="urn:microsoft.com/office/officeart/2005/8/layout/orgChart1"/>
    <dgm:cxn modelId="{A9D1DF8A-FD7F-4189-A7E5-3B897073A716}" type="presParOf" srcId="{445067E0-19E5-4305-B6D2-608814A67DFB}" destId="{D9785561-8D4B-4F40-9E8E-2DA5745761FD}" srcOrd="0" destOrd="0" presId="urn:microsoft.com/office/officeart/2005/8/layout/orgChart1"/>
    <dgm:cxn modelId="{CB2C8A29-DDB6-4072-96A5-9902F424105F}" type="presParOf" srcId="{445067E0-19E5-4305-B6D2-608814A67DFB}" destId="{8091E000-804A-4BC6-8A46-B00F0E3BFEC8}" srcOrd="1" destOrd="0" presId="urn:microsoft.com/office/officeart/2005/8/layout/orgChart1"/>
    <dgm:cxn modelId="{CA5DA5CB-8C14-46A2-8BC4-ACB89C2B23D3}" type="presParOf" srcId="{8091E000-804A-4BC6-8A46-B00F0E3BFEC8}" destId="{798D36ED-E14F-4EBF-9DF3-16126D0B442F}" srcOrd="0" destOrd="0" presId="urn:microsoft.com/office/officeart/2005/8/layout/orgChart1"/>
    <dgm:cxn modelId="{CF76A78E-FEBE-4A10-BEC4-465842545EA7}" type="presParOf" srcId="{798D36ED-E14F-4EBF-9DF3-16126D0B442F}" destId="{7D83CAC6-ADDF-4BA4-9DDF-8E4E30CD8768}" srcOrd="0" destOrd="0" presId="urn:microsoft.com/office/officeart/2005/8/layout/orgChart1"/>
    <dgm:cxn modelId="{9DA1874F-7D39-42DD-B9F2-94AAC2A73326}" type="presParOf" srcId="{798D36ED-E14F-4EBF-9DF3-16126D0B442F}" destId="{3353ACFF-F613-4A27-B18E-181AF2EF8AB8}" srcOrd="1" destOrd="0" presId="urn:microsoft.com/office/officeart/2005/8/layout/orgChart1"/>
    <dgm:cxn modelId="{9C4308E0-D4C8-48CF-A622-BA4342672DDC}" type="presParOf" srcId="{8091E000-804A-4BC6-8A46-B00F0E3BFEC8}" destId="{9C01453B-D097-4066-8AB9-73251793C829}" srcOrd="1" destOrd="0" presId="urn:microsoft.com/office/officeart/2005/8/layout/orgChart1"/>
    <dgm:cxn modelId="{06DEDBD0-BB65-4BBB-860B-4AC4ED8D176D}" type="presParOf" srcId="{8091E000-804A-4BC6-8A46-B00F0E3BFEC8}" destId="{E0846BA3-4556-4D10-8128-0EF2EB2F6A01}" srcOrd="2" destOrd="0" presId="urn:microsoft.com/office/officeart/2005/8/layout/orgChart1"/>
    <dgm:cxn modelId="{F5AEA708-72F1-4E9B-98FB-A742E22A0E4A}" type="presParOf" srcId="{56A2E96B-46E5-4A87-B08C-1591058B7A20}" destId="{198A2F49-0DBE-4EAE-8FC1-E59501F74E2B}" srcOrd="2" destOrd="0" presId="urn:microsoft.com/office/officeart/2005/8/layout/orgChart1"/>
    <dgm:cxn modelId="{6CBE9B96-CCF9-47E7-AD2B-BD04B7516C20}" type="presParOf" srcId="{A3A7F684-2D6B-4B7E-A8A8-DE489E1D08A5}" destId="{4659607E-FB88-486B-B20C-C89875D78A4C}" srcOrd="4" destOrd="0" presId="urn:microsoft.com/office/officeart/2005/8/layout/orgChart1"/>
    <dgm:cxn modelId="{73AD20E5-E6C2-4DBC-AD17-0CAF578F3841}" type="presParOf" srcId="{A3A7F684-2D6B-4B7E-A8A8-DE489E1D08A5}" destId="{1AB2E273-D76D-4B16-A53E-BC1E2B439A8D}" srcOrd="5" destOrd="0" presId="urn:microsoft.com/office/officeart/2005/8/layout/orgChart1"/>
    <dgm:cxn modelId="{F9866403-F32B-4612-B39E-9BEA9EEE6B4F}" type="presParOf" srcId="{1AB2E273-D76D-4B16-A53E-BC1E2B439A8D}" destId="{78C18953-AC2F-4CD3-A15D-4B12CCD681B7}" srcOrd="0" destOrd="0" presId="urn:microsoft.com/office/officeart/2005/8/layout/orgChart1"/>
    <dgm:cxn modelId="{86CC4D18-6D0F-49E0-9A0E-80CF0C92F975}" type="presParOf" srcId="{78C18953-AC2F-4CD3-A15D-4B12CCD681B7}" destId="{CCE08735-4281-4E29-AF3E-B3FEAAE89616}" srcOrd="0" destOrd="0" presId="urn:microsoft.com/office/officeart/2005/8/layout/orgChart1"/>
    <dgm:cxn modelId="{7528C0C3-B1B9-4C2F-94F2-3F2DED89A8D6}" type="presParOf" srcId="{78C18953-AC2F-4CD3-A15D-4B12CCD681B7}" destId="{5174F1E3-ACC1-4E49-9787-2EA8C292CF40}" srcOrd="1" destOrd="0" presId="urn:microsoft.com/office/officeart/2005/8/layout/orgChart1"/>
    <dgm:cxn modelId="{155AEAC3-E50E-4F1B-892A-EE7C9F9B95CF}" type="presParOf" srcId="{1AB2E273-D76D-4B16-A53E-BC1E2B439A8D}" destId="{EACFE017-8E9D-46D4-8B8B-48D9DDF2AB30}" srcOrd="1" destOrd="0" presId="urn:microsoft.com/office/officeart/2005/8/layout/orgChart1"/>
    <dgm:cxn modelId="{55F77890-DAE3-4C5E-9B52-52AFA7750C77}" type="presParOf" srcId="{EACFE017-8E9D-46D4-8B8B-48D9DDF2AB30}" destId="{12D9D1B8-133A-434B-96AE-04470CC7660B}" srcOrd="0" destOrd="0" presId="urn:microsoft.com/office/officeart/2005/8/layout/orgChart1"/>
    <dgm:cxn modelId="{FD93D675-A78C-46BE-B875-B77C033430C5}" type="presParOf" srcId="{EACFE017-8E9D-46D4-8B8B-48D9DDF2AB30}" destId="{F7FC5175-207E-4E26-98E4-4A268FC0A7D3}" srcOrd="1" destOrd="0" presId="urn:microsoft.com/office/officeart/2005/8/layout/orgChart1"/>
    <dgm:cxn modelId="{D85C1E8A-3E8B-45F1-815D-F67444507253}" type="presParOf" srcId="{F7FC5175-207E-4E26-98E4-4A268FC0A7D3}" destId="{445B9932-E6D4-408A-B33C-424963C27D70}" srcOrd="0" destOrd="0" presId="urn:microsoft.com/office/officeart/2005/8/layout/orgChart1"/>
    <dgm:cxn modelId="{41D630DA-4D48-4314-954A-3812005503D8}" type="presParOf" srcId="{445B9932-E6D4-408A-B33C-424963C27D70}" destId="{0647945B-B8DC-4331-9B32-CACBD3A34442}" srcOrd="0" destOrd="0" presId="urn:microsoft.com/office/officeart/2005/8/layout/orgChart1"/>
    <dgm:cxn modelId="{17BD8821-E40E-49BF-A3E8-C6302301BC59}" type="presParOf" srcId="{445B9932-E6D4-408A-B33C-424963C27D70}" destId="{76411866-26E1-43E0-8D60-CEB101FF67D4}" srcOrd="1" destOrd="0" presId="urn:microsoft.com/office/officeart/2005/8/layout/orgChart1"/>
    <dgm:cxn modelId="{4694F261-EC30-439B-85F7-324DAAB44E6D}" type="presParOf" srcId="{F7FC5175-207E-4E26-98E4-4A268FC0A7D3}" destId="{BBD7778E-250E-45F8-A9FD-33CFF11D8CA0}" srcOrd="1" destOrd="0" presId="urn:microsoft.com/office/officeart/2005/8/layout/orgChart1"/>
    <dgm:cxn modelId="{D378FA5F-F72B-4831-A74F-4FA41B04CC6A}" type="presParOf" srcId="{F7FC5175-207E-4E26-98E4-4A268FC0A7D3}" destId="{D46021FA-5D41-42E7-A78F-4984E2B65511}" srcOrd="2" destOrd="0" presId="urn:microsoft.com/office/officeart/2005/8/layout/orgChart1"/>
    <dgm:cxn modelId="{2B280696-3AE6-4854-88AA-FE3B26E6BC51}" type="presParOf" srcId="{1AB2E273-D76D-4B16-A53E-BC1E2B439A8D}" destId="{15ADF126-E396-43CF-A985-773624CD6770}" srcOrd="2" destOrd="0" presId="urn:microsoft.com/office/officeart/2005/8/layout/orgChart1"/>
    <dgm:cxn modelId="{88253EDC-B38D-499B-BF0E-D4FCC3634435}" type="presParOf" srcId="{9CEAD491-331D-471D-8CAE-C3EA0EF24231}" destId="{05D1F6A7-2DB4-49C0-8420-FCE3F99587B0}" srcOrd="2" destOrd="0" presId="urn:microsoft.com/office/officeart/2005/8/layout/orgChart1"/>
    <dgm:cxn modelId="{3FE1806A-CCDC-43E4-B1F2-FA64C9245E75}" type="presParOf" srcId="{4F17BEFB-BB40-406C-A347-57C3D4DF6799}" destId="{F3745FFB-FBF4-42D7-899A-979CE7845207}" srcOrd="2" destOrd="0" presId="urn:microsoft.com/office/officeart/2005/8/layout/orgChart1"/>
    <dgm:cxn modelId="{B703BA7F-1328-44A5-94A8-F4F5A31382BC}" type="presParOf" srcId="{D3E641B1-C0FD-4EB9-93AE-B6947AE8FECA}" destId="{86F3E869-23C9-4145-AE46-73D42D5F0C38}" srcOrd="4" destOrd="0" presId="urn:microsoft.com/office/officeart/2005/8/layout/orgChart1"/>
    <dgm:cxn modelId="{585FCC6F-79C2-4C7C-AEE2-67E4DF4A57FD}" type="presParOf" srcId="{D3E641B1-C0FD-4EB9-93AE-B6947AE8FECA}" destId="{3D8D142C-18D8-4F52-8E9A-61B603418FE5}" srcOrd="5" destOrd="0" presId="urn:microsoft.com/office/officeart/2005/8/layout/orgChart1"/>
    <dgm:cxn modelId="{A01937DB-AF6E-40EA-A755-868ED1DFF7A4}" type="presParOf" srcId="{3D8D142C-18D8-4F52-8E9A-61B603418FE5}" destId="{98B1E644-4872-43A6-BDE8-EA30BAF51FA9}" srcOrd="0" destOrd="0" presId="urn:microsoft.com/office/officeart/2005/8/layout/orgChart1"/>
    <dgm:cxn modelId="{DE4EBDC0-46E3-4F85-A91D-EA0C6FC6B1DC}" type="presParOf" srcId="{98B1E644-4872-43A6-BDE8-EA30BAF51FA9}" destId="{B7595D79-70EC-4504-AA81-AD653FB3BE7B}" srcOrd="0" destOrd="0" presId="urn:microsoft.com/office/officeart/2005/8/layout/orgChart1"/>
    <dgm:cxn modelId="{14FDC360-3D34-417F-91C2-67F456449AC4}" type="presParOf" srcId="{98B1E644-4872-43A6-BDE8-EA30BAF51FA9}" destId="{DA372069-9315-48B7-B7C1-484EFA277D60}" srcOrd="1" destOrd="0" presId="urn:microsoft.com/office/officeart/2005/8/layout/orgChart1"/>
    <dgm:cxn modelId="{9430E98C-9A6D-4A60-AC6D-A4D9C76D41ED}" type="presParOf" srcId="{3D8D142C-18D8-4F52-8E9A-61B603418FE5}" destId="{361DBE1E-3E4F-4178-B5EC-B907C43EF90E}" srcOrd="1" destOrd="0" presId="urn:microsoft.com/office/officeart/2005/8/layout/orgChart1"/>
    <dgm:cxn modelId="{C8EECB50-E8A2-4962-B693-C840FF0D1459}" type="presParOf" srcId="{361DBE1E-3E4F-4178-B5EC-B907C43EF90E}" destId="{6565FE73-CC34-40F7-9721-DB0FF831556D}" srcOrd="0" destOrd="0" presId="urn:microsoft.com/office/officeart/2005/8/layout/orgChart1"/>
    <dgm:cxn modelId="{68015C0A-A6BE-4DFD-B7BB-9C41CEA99E53}" type="presParOf" srcId="{361DBE1E-3E4F-4178-B5EC-B907C43EF90E}" destId="{0C955170-2F45-491F-A1BF-6E7B6B9D2E77}" srcOrd="1" destOrd="0" presId="urn:microsoft.com/office/officeart/2005/8/layout/orgChart1"/>
    <dgm:cxn modelId="{3CD19F6C-E824-44E1-A4BC-AC0091AB5589}" type="presParOf" srcId="{0C955170-2F45-491F-A1BF-6E7B6B9D2E77}" destId="{76EB79FC-1516-49C3-9532-A6F391D8F195}" srcOrd="0" destOrd="0" presId="urn:microsoft.com/office/officeart/2005/8/layout/orgChart1"/>
    <dgm:cxn modelId="{E4343D1B-F361-4151-B55A-7435B1D58247}" type="presParOf" srcId="{76EB79FC-1516-49C3-9532-A6F391D8F195}" destId="{D13B58A0-3347-4E81-91C2-E4F427D96D8E}" srcOrd="0" destOrd="0" presId="urn:microsoft.com/office/officeart/2005/8/layout/orgChart1"/>
    <dgm:cxn modelId="{A4AA0CE7-90AF-40CE-A2C3-548C9731C3CF}" type="presParOf" srcId="{76EB79FC-1516-49C3-9532-A6F391D8F195}" destId="{168A8040-F196-421A-AE1F-9DE713DC94BA}" srcOrd="1" destOrd="0" presId="urn:microsoft.com/office/officeart/2005/8/layout/orgChart1"/>
    <dgm:cxn modelId="{D40C6464-4F44-4177-B16C-EC138EC6C40C}" type="presParOf" srcId="{0C955170-2F45-491F-A1BF-6E7B6B9D2E77}" destId="{7D9A2268-8E93-472D-A6DD-26DA44928D1C}" srcOrd="1" destOrd="0" presId="urn:microsoft.com/office/officeart/2005/8/layout/orgChart1"/>
    <dgm:cxn modelId="{5833E333-4065-4008-8A1B-A5384D5D1878}" type="presParOf" srcId="{0C955170-2F45-491F-A1BF-6E7B6B9D2E77}" destId="{E21D4595-DE32-4B73-AD8F-215A563F576B}" srcOrd="2" destOrd="0" presId="urn:microsoft.com/office/officeart/2005/8/layout/orgChart1"/>
    <dgm:cxn modelId="{F7CAB0F4-7690-4581-B5EA-D8509279DDC4}" type="presParOf" srcId="{3D8D142C-18D8-4F52-8E9A-61B603418FE5}" destId="{03EA114D-6526-4633-A08C-F8B04F1E876E}" srcOrd="2" destOrd="0" presId="urn:microsoft.com/office/officeart/2005/8/layout/orgChart1"/>
    <dgm:cxn modelId="{9528703F-144C-4D69-A28A-8A41855A1489}" type="presParOf" srcId="{DC90838F-0C15-4DA4-AC90-F985B39DB3E2}" destId="{0CC395D6-0D8B-45D8-9707-F8D1ADAED1AF}" srcOrd="2" destOrd="0" presId="urn:microsoft.com/office/officeart/2005/8/layout/orgChart1"/>
    <dgm:cxn modelId="{F93A223F-200E-4079-9857-5F26E8119C8E}" type="presParOf" srcId="{D467770F-B7A9-4C1A-8C6F-218066E2DA69}" destId="{72E522AE-FD06-4A60-8F6D-0761048C9E51}" srcOrd="2" destOrd="0" presId="urn:microsoft.com/office/officeart/2005/8/layout/orgChart1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5FE73-CC34-40F7-9721-DB0FF831556D}">
      <dsp:nvSpPr>
        <dsp:cNvPr id="0" name=""/>
        <dsp:cNvSpPr/>
      </dsp:nvSpPr>
      <dsp:spPr>
        <a:xfrm>
          <a:off x="7201235" y="3251375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3E869-23C9-4145-AE46-73D42D5F0C38}">
      <dsp:nvSpPr>
        <dsp:cNvPr id="0" name=""/>
        <dsp:cNvSpPr/>
      </dsp:nvSpPr>
      <dsp:spPr>
        <a:xfrm>
          <a:off x="5200041" y="2050293"/>
          <a:ext cx="2046913" cy="355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24"/>
              </a:lnTo>
              <a:lnTo>
                <a:pt x="2046913" y="177624"/>
              </a:lnTo>
              <a:lnTo>
                <a:pt x="2046913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9D1B8-133A-434B-96AE-04470CC7660B}">
      <dsp:nvSpPr>
        <dsp:cNvPr id="0" name=""/>
        <dsp:cNvSpPr/>
      </dsp:nvSpPr>
      <dsp:spPr>
        <a:xfrm>
          <a:off x="7201235" y="5653538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9607E-FB88-486B-B20C-C89875D78A4C}">
      <dsp:nvSpPr>
        <dsp:cNvPr id="0" name=""/>
        <dsp:cNvSpPr/>
      </dsp:nvSpPr>
      <dsp:spPr>
        <a:xfrm>
          <a:off x="5200041" y="4452456"/>
          <a:ext cx="2046913" cy="355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24"/>
              </a:lnTo>
              <a:lnTo>
                <a:pt x="2046913" y="177624"/>
              </a:lnTo>
              <a:lnTo>
                <a:pt x="2046913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85561-8D4B-4F40-9E8E-2DA5745761FD}">
      <dsp:nvSpPr>
        <dsp:cNvPr id="0" name=""/>
        <dsp:cNvSpPr/>
      </dsp:nvSpPr>
      <dsp:spPr>
        <a:xfrm>
          <a:off x="5154321" y="5653538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10310-ADA9-4A11-B5B1-E05A79A04C7E}">
      <dsp:nvSpPr>
        <dsp:cNvPr id="0" name=""/>
        <dsp:cNvSpPr/>
      </dsp:nvSpPr>
      <dsp:spPr>
        <a:xfrm>
          <a:off x="5154321" y="4452456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A9D32-FBA5-4517-9B17-1CA6881570BA}">
      <dsp:nvSpPr>
        <dsp:cNvPr id="0" name=""/>
        <dsp:cNvSpPr/>
      </dsp:nvSpPr>
      <dsp:spPr>
        <a:xfrm>
          <a:off x="3107408" y="5653538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2B968-48A6-423B-8BE3-EF344913AE0F}">
      <dsp:nvSpPr>
        <dsp:cNvPr id="0" name=""/>
        <dsp:cNvSpPr/>
      </dsp:nvSpPr>
      <dsp:spPr>
        <a:xfrm>
          <a:off x="3153128" y="4452456"/>
          <a:ext cx="2046913" cy="355249"/>
        </a:xfrm>
        <a:custGeom>
          <a:avLst/>
          <a:gdLst/>
          <a:ahLst/>
          <a:cxnLst/>
          <a:rect l="0" t="0" r="0" b="0"/>
          <a:pathLst>
            <a:path>
              <a:moveTo>
                <a:pt x="2046913" y="0"/>
              </a:moveTo>
              <a:lnTo>
                <a:pt x="2046913" y="177624"/>
              </a:lnTo>
              <a:lnTo>
                <a:pt x="0" y="177624"/>
              </a:lnTo>
              <a:lnTo>
                <a:pt x="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3AC9A-9276-4E96-A806-F73A0A8C3994}">
      <dsp:nvSpPr>
        <dsp:cNvPr id="0" name=""/>
        <dsp:cNvSpPr/>
      </dsp:nvSpPr>
      <dsp:spPr>
        <a:xfrm>
          <a:off x="5154321" y="3251375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BBC54-F448-4BAC-8F47-3D2D5412F8D0}">
      <dsp:nvSpPr>
        <dsp:cNvPr id="0" name=""/>
        <dsp:cNvSpPr/>
      </dsp:nvSpPr>
      <dsp:spPr>
        <a:xfrm>
          <a:off x="5154321" y="2050293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87D52-1F19-48B0-85AE-854BD9F02E67}">
      <dsp:nvSpPr>
        <dsp:cNvPr id="0" name=""/>
        <dsp:cNvSpPr/>
      </dsp:nvSpPr>
      <dsp:spPr>
        <a:xfrm>
          <a:off x="3107408" y="3251375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C3934-1551-4D43-BD02-34BFA16054FF}">
      <dsp:nvSpPr>
        <dsp:cNvPr id="0" name=""/>
        <dsp:cNvSpPr/>
      </dsp:nvSpPr>
      <dsp:spPr>
        <a:xfrm>
          <a:off x="3153128" y="2050293"/>
          <a:ext cx="2046913" cy="355249"/>
        </a:xfrm>
        <a:custGeom>
          <a:avLst/>
          <a:gdLst/>
          <a:ahLst/>
          <a:cxnLst/>
          <a:rect l="0" t="0" r="0" b="0"/>
          <a:pathLst>
            <a:path>
              <a:moveTo>
                <a:pt x="2046913" y="0"/>
              </a:moveTo>
              <a:lnTo>
                <a:pt x="2046913" y="177624"/>
              </a:lnTo>
              <a:lnTo>
                <a:pt x="0" y="177624"/>
              </a:lnTo>
              <a:lnTo>
                <a:pt x="0" y="35524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381BD-DCEC-42F4-9FF0-189D446845E0}">
      <dsp:nvSpPr>
        <dsp:cNvPr id="0" name=""/>
        <dsp:cNvSpPr/>
      </dsp:nvSpPr>
      <dsp:spPr>
        <a:xfrm>
          <a:off x="5154321" y="849212"/>
          <a:ext cx="91440" cy="355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4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8514E-B11A-460D-B2C6-C36F4982F05D}">
      <dsp:nvSpPr>
        <dsp:cNvPr id="0" name=""/>
        <dsp:cNvSpPr/>
      </dsp:nvSpPr>
      <dsp:spPr>
        <a:xfrm>
          <a:off x="4354209" y="3380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Chest pain ?ACS</a:t>
          </a:r>
          <a:endParaRPr lang="en-GB" sz="1400" kern="1200" dirty="0">
            <a:ln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4209" y="3380"/>
        <a:ext cx="1691664" cy="845832"/>
      </dsp:txXfrm>
    </dsp:sp>
    <dsp:sp modelId="{4081A9D7-59A3-408A-B02A-99CE66411495}">
      <dsp:nvSpPr>
        <dsp:cNvPr id="0" name=""/>
        <dsp:cNvSpPr/>
      </dsp:nvSpPr>
      <dsp:spPr>
        <a:xfrm>
          <a:off x="4354209" y="1204461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Admission troponin</a:t>
          </a:r>
          <a:endParaRPr lang="en-GB" sz="1400" kern="1200" dirty="0">
            <a:ln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4209" y="1204461"/>
        <a:ext cx="1691664" cy="845832"/>
      </dsp:txXfrm>
    </dsp:sp>
    <dsp:sp modelId="{08D5811F-3516-432B-B2C3-E9136589D605}">
      <dsp:nvSpPr>
        <dsp:cNvPr id="0" name=""/>
        <dsp:cNvSpPr/>
      </dsp:nvSpPr>
      <dsp:spPr>
        <a:xfrm>
          <a:off x="2307296" y="2405543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&lt; very low risk cut off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(value near LOD)</a:t>
          </a:r>
          <a:endParaRPr lang="en-GB" sz="1400" kern="1200" dirty="0">
            <a:ln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7296" y="2405543"/>
        <a:ext cx="1691664" cy="845832"/>
      </dsp:txXfrm>
    </dsp:sp>
    <dsp:sp modelId="{03E8F31C-9C1F-47B1-A551-FACC5B0FC719}">
      <dsp:nvSpPr>
        <dsp:cNvPr id="0" name=""/>
        <dsp:cNvSpPr/>
      </dsp:nvSpPr>
      <dsp:spPr>
        <a:xfrm>
          <a:off x="2307296" y="3606624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Rule out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Discharge</a:t>
          </a:r>
        </a:p>
      </dsp:txBody>
      <dsp:txXfrm>
        <a:off x="2307296" y="3606624"/>
        <a:ext cx="1691664" cy="845832"/>
      </dsp:txXfrm>
    </dsp:sp>
    <dsp:sp modelId="{3582CDA9-E425-4239-9EA8-61C9AA781C43}">
      <dsp:nvSpPr>
        <dsp:cNvPr id="0" name=""/>
        <dsp:cNvSpPr/>
      </dsp:nvSpPr>
      <dsp:spPr>
        <a:xfrm>
          <a:off x="4354209" y="2405543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Intermediate value</a:t>
          </a:r>
        </a:p>
      </dsp:txBody>
      <dsp:txXfrm>
        <a:off x="4354209" y="2405543"/>
        <a:ext cx="1691664" cy="845832"/>
      </dsp:txXfrm>
    </dsp:sp>
    <dsp:sp modelId="{7F4AEC01-AC3A-4CED-AF49-02D5F9D7F0D1}">
      <dsp:nvSpPr>
        <dsp:cNvPr id="0" name=""/>
        <dsp:cNvSpPr/>
      </dsp:nvSpPr>
      <dsp:spPr>
        <a:xfrm>
          <a:off x="4354209" y="3606624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Repeat sample after 1-2 hours</a:t>
          </a:r>
        </a:p>
      </dsp:txBody>
      <dsp:txXfrm>
        <a:off x="4354209" y="3606624"/>
        <a:ext cx="1691664" cy="845832"/>
      </dsp:txXfrm>
    </dsp:sp>
    <dsp:sp modelId="{A4365C3C-F0C4-4B92-810E-EA8AC87B4270}">
      <dsp:nvSpPr>
        <dsp:cNvPr id="0" name=""/>
        <dsp:cNvSpPr/>
      </dsp:nvSpPr>
      <dsp:spPr>
        <a:xfrm>
          <a:off x="2307296" y="4807706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Low  delta and below low risk cut off (always &lt;99</a:t>
          </a:r>
          <a:r>
            <a:rPr lang="en-GB" sz="1400" kern="1200" baseline="300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th</a:t>
          </a: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percentile)</a:t>
          </a:r>
        </a:p>
      </dsp:txBody>
      <dsp:txXfrm>
        <a:off x="2307296" y="4807706"/>
        <a:ext cx="1691664" cy="845832"/>
      </dsp:txXfrm>
    </dsp:sp>
    <dsp:sp modelId="{E722C330-6441-4040-BE2D-1350FF633A6F}">
      <dsp:nvSpPr>
        <dsp:cNvPr id="0" name=""/>
        <dsp:cNvSpPr/>
      </dsp:nvSpPr>
      <dsp:spPr>
        <a:xfrm>
          <a:off x="2307296" y="6008787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Rule out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Discharge</a:t>
          </a:r>
        </a:p>
      </dsp:txBody>
      <dsp:txXfrm>
        <a:off x="2307296" y="6008787"/>
        <a:ext cx="1691664" cy="845832"/>
      </dsp:txXfrm>
    </dsp:sp>
    <dsp:sp modelId="{072B9552-0C80-40D7-B4EA-4AA449FDD3F4}">
      <dsp:nvSpPr>
        <dsp:cNvPr id="0" name=""/>
        <dsp:cNvSpPr/>
      </dsp:nvSpPr>
      <dsp:spPr>
        <a:xfrm>
          <a:off x="4354209" y="4807706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Intermediate delta (second value may be &lt; or &gt; 99</a:t>
          </a:r>
          <a:r>
            <a:rPr lang="en-GB" sz="1400" kern="1200" baseline="300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th</a:t>
          </a: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percentile)</a:t>
          </a:r>
        </a:p>
      </dsp:txBody>
      <dsp:txXfrm>
        <a:off x="4354209" y="4807706"/>
        <a:ext cx="1691664" cy="845832"/>
      </dsp:txXfrm>
    </dsp:sp>
    <dsp:sp modelId="{7D83CAC6-ADDF-4BA4-9DDF-8E4E30CD8768}">
      <dsp:nvSpPr>
        <dsp:cNvPr id="0" name=""/>
        <dsp:cNvSpPr/>
      </dsp:nvSpPr>
      <dsp:spPr>
        <a:xfrm>
          <a:off x="4354209" y="6008787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Repeat sample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Further investigation</a:t>
          </a:r>
        </a:p>
      </dsp:txBody>
      <dsp:txXfrm>
        <a:off x="4354209" y="6008787"/>
        <a:ext cx="1691664" cy="845832"/>
      </dsp:txXfrm>
    </dsp:sp>
    <dsp:sp modelId="{CCE08735-4281-4E29-AF3E-B3FEAAE89616}">
      <dsp:nvSpPr>
        <dsp:cNvPr id="0" name=""/>
        <dsp:cNvSpPr/>
      </dsp:nvSpPr>
      <dsp:spPr>
        <a:xfrm>
          <a:off x="6401123" y="4807706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High delta (independent of 99</a:t>
          </a:r>
          <a:r>
            <a:rPr lang="en-GB" sz="1400" kern="1200" baseline="300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th</a:t>
          </a: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percentile)</a:t>
          </a:r>
        </a:p>
      </dsp:txBody>
      <dsp:txXfrm>
        <a:off x="6401123" y="4807706"/>
        <a:ext cx="1691664" cy="845832"/>
      </dsp:txXfrm>
    </dsp:sp>
    <dsp:sp modelId="{0647945B-B8DC-4331-9B32-CACBD3A34442}">
      <dsp:nvSpPr>
        <dsp:cNvPr id="0" name=""/>
        <dsp:cNvSpPr/>
      </dsp:nvSpPr>
      <dsp:spPr>
        <a:xfrm>
          <a:off x="6401123" y="6008787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Rule in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Admit for investigation</a:t>
          </a:r>
        </a:p>
      </dsp:txBody>
      <dsp:txXfrm>
        <a:off x="6401123" y="6008787"/>
        <a:ext cx="1691664" cy="845832"/>
      </dsp:txXfrm>
    </dsp:sp>
    <dsp:sp modelId="{B7595D79-70EC-4504-AA81-AD653FB3BE7B}">
      <dsp:nvSpPr>
        <dsp:cNvPr id="0" name=""/>
        <dsp:cNvSpPr/>
      </dsp:nvSpPr>
      <dsp:spPr>
        <a:xfrm>
          <a:off x="6401123" y="2405543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&gt; High risk cut off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(above 99</a:t>
          </a:r>
          <a:r>
            <a:rPr lang="en-GB" sz="1400" kern="1200" baseline="300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th</a:t>
          </a: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 percentile)</a:t>
          </a:r>
        </a:p>
      </dsp:txBody>
      <dsp:txXfrm>
        <a:off x="6401123" y="2405543"/>
        <a:ext cx="1691664" cy="845832"/>
      </dsp:txXfrm>
    </dsp:sp>
    <dsp:sp modelId="{D13B58A0-3347-4E81-91C2-E4F427D96D8E}">
      <dsp:nvSpPr>
        <dsp:cNvPr id="0" name=""/>
        <dsp:cNvSpPr/>
      </dsp:nvSpPr>
      <dsp:spPr>
        <a:xfrm>
          <a:off x="6401123" y="3606624"/>
          <a:ext cx="1691664" cy="8458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Rule in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n/>
              <a:latin typeface="Times New Roman" panose="02020603050405020304" pitchFamily="18" charset="0"/>
              <a:cs typeface="Times New Roman" panose="02020603050405020304" pitchFamily="18" charset="0"/>
            </a:rPr>
            <a:t>Admit for investigation</a:t>
          </a:r>
        </a:p>
      </dsp:txBody>
      <dsp:txXfrm>
        <a:off x="6401123" y="3606624"/>
        <a:ext cx="1691664" cy="845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0.48836</cdr:x>
      <cdr:y>0.45367</cdr:y>
    </cdr:from>
    <cdr:to>
      <cdr:x>0.79374</cdr:x>
      <cdr:y>0.58247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088017" y="2276569"/>
          <a:ext cx="2556284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ctr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ctr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ctr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ctr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ctr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>
              <a:solidFill>
                <a:schemeClr val="bg2"/>
              </a:solidFill>
            </a:rPr>
            <a:t>3</a:t>
          </a:r>
          <a:r>
            <a:rPr lang="en-GB" sz="1800" baseline="30000" dirty="0">
              <a:solidFill>
                <a:schemeClr val="bg2"/>
              </a:solidFill>
            </a:rPr>
            <a:t>rd-</a:t>
          </a:r>
          <a:r>
            <a:rPr lang="en-GB" sz="1800" dirty="0">
              <a:solidFill>
                <a:schemeClr val="bg2"/>
              </a:solidFill>
            </a:rPr>
            <a:t>4</a:t>
          </a:r>
          <a:r>
            <a:rPr lang="en-GB" sz="1800" baseline="30000" dirty="0">
              <a:solidFill>
                <a:schemeClr val="bg2"/>
              </a:solidFill>
            </a:rPr>
            <a:t>th</a:t>
          </a:r>
          <a:r>
            <a:rPr lang="en-GB" sz="1800" dirty="0">
              <a:solidFill>
                <a:schemeClr val="bg2"/>
              </a:solidFill>
            </a:rPr>
            <a:t> gen assays</a:t>
          </a:r>
        </a:p>
        <a:p xmlns:a="http://schemas.openxmlformats.org/drawingml/2006/main">
          <a:r>
            <a:rPr lang="en-GB" sz="1800" dirty="0">
              <a:solidFill>
                <a:schemeClr val="bg2"/>
              </a:solidFill>
            </a:rPr>
            <a:t>20% CV &gt; 99</a:t>
          </a:r>
          <a:r>
            <a:rPr lang="en-GB" sz="1800" baseline="30000" dirty="0">
              <a:solidFill>
                <a:schemeClr val="bg2"/>
              </a:solidFill>
            </a:rPr>
            <a:t>th </a:t>
          </a:r>
          <a:r>
            <a:rPr lang="en-GB" sz="1800" dirty="0">
              <a:solidFill>
                <a:schemeClr val="bg2"/>
              </a:solidFill>
            </a:rPr>
            <a:t>&gt;10% CV</a:t>
          </a:r>
        </a:p>
      </cdr:txBody>
    </cdr:sp>
  </cdr:relSizeAnchor>
  <cdr:relSizeAnchor xmlns:cdr="http://schemas.openxmlformats.org/drawingml/2006/chartDrawing">
    <cdr:from>
      <cdr:x>0.38924</cdr:x>
      <cdr:y>0.293</cdr:y>
    </cdr:from>
    <cdr:to>
      <cdr:x>0.57849</cdr:x>
      <cdr:y>0.4218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8319" y="1470294"/>
          <a:ext cx="1584191" cy="646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>
              <a:solidFill>
                <a:schemeClr val="bg2"/>
              </a:solidFill>
            </a:rPr>
            <a:t>1</a:t>
          </a:r>
          <a:r>
            <a:rPr lang="en-GB" sz="1800" baseline="30000" dirty="0">
              <a:solidFill>
                <a:schemeClr val="bg2"/>
              </a:solidFill>
            </a:rPr>
            <a:t>st</a:t>
          </a:r>
          <a:r>
            <a:rPr lang="en-GB" sz="1800" dirty="0">
              <a:solidFill>
                <a:schemeClr val="bg2"/>
              </a:solidFill>
            </a:rPr>
            <a:t> gen </a:t>
          </a:r>
          <a:r>
            <a:rPr lang="en-GB" sz="1800" dirty="0" err="1">
              <a:solidFill>
                <a:schemeClr val="bg2"/>
              </a:solidFill>
            </a:rPr>
            <a:t>hs</a:t>
          </a:r>
          <a:endParaRPr lang="en-GB" sz="1800" dirty="0">
            <a:solidFill>
              <a:schemeClr val="bg2"/>
            </a:solidFill>
          </a:endParaRPr>
        </a:p>
        <a:p xmlns:a="http://schemas.openxmlformats.org/drawingml/2006/main">
          <a:r>
            <a:rPr lang="en-GB" sz="1800" dirty="0">
              <a:solidFill>
                <a:schemeClr val="bg2"/>
              </a:solidFill>
            </a:rPr>
            <a:t>10% CV &lt;99th</a:t>
          </a:r>
        </a:p>
      </cdr:txBody>
    </cdr:sp>
  </cdr:relSizeAnchor>
  <cdr:relSizeAnchor xmlns:cdr="http://schemas.openxmlformats.org/drawingml/2006/chartDrawing">
    <cdr:from>
      <cdr:x>0.20234</cdr:x>
      <cdr:y>0.63408</cdr:y>
    </cdr:from>
    <cdr:to>
      <cdr:x>0.39158</cdr:x>
      <cdr:y>0.76288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693785" y="3181883"/>
          <a:ext cx="1584107" cy="646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>
              <a:solidFill>
                <a:schemeClr val="bg2"/>
              </a:solidFill>
            </a:rPr>
            <a:t>Current  </a:t>
          </a:r>
          <a:r>
            <a:rPr lang="en-GB" sz="1800" dirty="0" err="1">
              <a:solidFill>
                <a:schemeClr val="bg2"/>
              </a:solidFill>
            </a:rPr>
            <a:t>hs</a:t>
          </a:r>
          <a:endParaRPr lang="en-GB" sz="1800" dirty="0">
            <a:solidFill>
              <a:schemeClr val="bg2"/>
            </a:solidFill>
          </a:endParaRPr>
        </a:p>
        <a:p xmlns:a="http://schemas.openxmlformats.org/drawingml/2006/main">
          <a:r>
            <a:rPr lang="en-GB" sz="1800" dirty="0">
              <a:solidFill>
                <a:schemeClr val="bg2"/>
              </a:solidFill>
            </a:rPr>
            <a:t>10% CV ~50th</a:t>
          </a:r>
        </a:p>
      </cdr:txBody>
    </cdr:sp>
  </cdr:relSizeAnchor>
  <cdr:relSizeAnchor xmlns:cdr="http://schemas.openxmlformats.org/drawingml/2006/chartDrawing">
    <cdr:from>
      <cdr:x>0.01309</cdr:x>
      <cdr:y>0.38492</cdr:y>
    </cdr:from>
    <cdr:to>
      <cdr:x>0.20234</cdr:x>
      <cdr:y>0.51372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09574" y="1931541"/>
          <a:ext cx="1584176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>
              <a:solidFill>
                <a:schemeClr val="bg2"/>
              </a:solidFill>
            </a:rPr>
            <a:t>Next gen </a:t>
          </a:r>
          <a:r>
            <a:rPr lang="en-GB" sz="1800" dirty="0" err="1">
              <a:solidFill>
                <a:schemeClr val="bg2"/>
              </a:solidFill>
            </a:rPr>
            <a:t>hs</a:t>
          </a:r>
          <a:endParaRPr lang="en-GB" sz="1800" dirty="0">
            <a:solidFill>
              <a:schemeClr val="bg2"/>
            </a:solidFill>
          </a:endParaRPr>
        </a:p>
        <a:p xmlns:a="http://schemas.openxmlformats.org/drawingml/2006/main">
          <a:r>
            <a:rPr lang="en-GB" sz="1800" dirty="0">
              <a:solidFill>
                <a:schemeClr val="bg2"/>
              </a:solidFill>
            </a:rPr>
            <a:t>10% CV &lt;5th</a:t>
          </a:r>
        </a:p>
      </cdr:txBody>
    </cdr:sp>
  </cdr:relSizeAnchor>
  <cdr:relSizeAnchor xmlns:cdr="http://schemas.openxmlformats.org/drawingml/2006/chartDrawing">
    <cdr:from>
      <cdr:x>0.17849</cdr:x>
      <cdr:y>0.87592</cdr:y>
    </cdr:from>
    <cdr:to>
      <cdr:x>0.66451</cdr:x>
      <cdr:y>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3AFB0167-FB5E-456A-BD80-90E18315D6F2}"/>
            </a:ext>
          </a:extLst>
        </cdr:cNvPr>
        <cdr:cNvSpPr txBox="1"/>
      </cdr:nvSpPr>
      <cdr:spPr>
        <a:xfrm xmlns:a="http://schemas.openxmlformats.org/drawingml/2006/main">
          <a:off x="1494123" y="4395426"/>
          <a:ext cx="4068452" cy="622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000" dirty="0"/>
            <a:t>Troponin – ng/L (notional values)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69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69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69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E92709-8DA9-4E3F-A1CB-7486B60141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4425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3100" y="766763"/>
            <a:ext cx="57562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E26B922-A662-4BA2-AE41-7B1FBC6082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1667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6B922-A662-4BA2-AE41-7B1FBC60826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85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6B922-A662-4BA2-AE41-7B1FBC60826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705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6B922-A662-4BA2-AE41-7B1FBC60826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133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7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55571-20E8-47D8-84FF-DB2B681081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3874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3AEDA-6EF7-4EB9-BC78-E0269616F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8597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D7DE-F383-464E-B1EE-521DE74C5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0778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B1BA-2DEC-4192-A192-60AAC1941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96385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7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55571-20E8-47D8-84FF-DB2B6810816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1968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DB3B6-FE47-4D29-B730-43E859ADFBB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0037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12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C05E-FDBF-4258-B8B0-F2EA9FE5082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2674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31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7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7382-FBED-45C8-A19A-47D79919E9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4608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CE23C-A126-4F56-959A-825B0FA8750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1230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0027-B17B-4E06-8359-3E11FF86446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0663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16AE0-1189-46CA-8C6B-0185FB042EF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68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DB3B6-FE47-4D29-B730-43E859ADF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98890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2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00945-A4D3-4D41-935A-5936095BDC6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2784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57DC-09DA-4CDB-A5B2-EB4532DB92F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4827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3AEDA-6EF7-4EB9-BC78-E0269616FF9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1090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D7DE-F383-464E-B1EE-521DE74C5EA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344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B1BA-2DEC-4192-A192-60AAC194106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6172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7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55571-20E8-47D8-84FF-DB2B6810816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6623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DB3B6-FE47-4D29-B730-43E859ADFBB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3372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12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C05E-FDBF-4258-B8B0-F2EA9FE5082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9770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31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7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7382-FBED-45C8-A19A-47D79919E9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08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CE23C-A126-4F56-959A-825B0FA8750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755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12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C05E-FDBF-4258-B8B0-F2EA9FE50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03465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0027-B17B-4E06-8359-3E11FF86446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16AE0-1189-46CA-8C6B-0185FB042EF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0107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2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00945-A4D3-4D41-935A-5936095BDC6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4074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57DC-09DA-4CDB-A5B2-EB4532DB92F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2902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3AEDA-6EF7-4EB9-BC78-E0269616FF9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5036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D7DE-F383-464E-B1EE-521DE74C5EA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0847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B1BA-2DEC-4192-A192-60AAC194106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4855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7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55571-20E8-47D8-84FF-DB2B6810816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2628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DB3B6-FE47-4D29-B730-43E859ADFBB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0449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12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C05E-FDBF-4258-B8B0-F2EA9FE5082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64877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31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7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7382-FBED-45C8-A19A-47D79919E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20108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31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7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7382-FBED-45C8-A19A-47D79919E92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666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CE23C-A126-4F56-959A-825B0FA8750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6327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0027-B17B-4E06-8359-3E11FF86446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18778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16AE0-1189-46CA-8C6B-0185FB042EF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9869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2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00945-A4D3-4D41-935A-5936095BDC6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5257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57DC-09DA-4CDB-A5B2-EB4532DB92F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5751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3AEDA-6EF7-4EB9-BC78-E0269616FF9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7135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D7DE-F383-464E-B1EE-521DE74C5EA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8902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B1BA-2DEC-4192-A192-60AAC194106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5994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4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EC4E812-296F-4AAC-B5EF-309CF0F3DEEB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B178DE7-3326-4FD0-9940-A9B67DAF142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46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CE23C-A126-4F56-959A-825B0FA87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87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58CC1D8-1E9A-47E6-9135-AA2A251F161A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7A08D01-6A5D-4155-B3A1-54E9891926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4289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9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FAC5D30-7995-4ED6-B409-9C8A942290F8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CC713C2-EC6F-43ED-BA39-CDEE797D759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7460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4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4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BA3FF4D-064A-4705-9759-A715B2E7279F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CB81A78-7E22-4A41-91F7-08DCC644B4B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6346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8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8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2797E80-15C2-4B51-B9FC-5892B47A3DC8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09689D8-D3E8-4735-A0B7-B711C95C07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9429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B495E0B-C9C8-4C7E-91EC-844F07522A05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ADD46C7-199E-4DF1-B35B-979B7C089F5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8362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5F33332-61E2-4DC1-AB50-B65291D5205C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236DA17-139D-41FA-985B-7FA1910D072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7728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2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2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7F934A2-BFE7-4919-93E6-2609976D4098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FD5B11B-3B19-459D-912F-F2DD0DF330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08644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CBCD145-BFA5-4D7C-917A-C21C4415837E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F742797-F1E8-418C-8B04-8A5F286388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95875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06F3424-A696-4073-95A4-80E371C3DF0B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3BAA933-70BF-4B40-8086-ED3D5ED54D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3423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7E69E03-C731-4E38-83FD-1C54A145CC9D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DA23215-82DD-44BC-8C40-E5EC8E134F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944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0027-B17B-4E06-8359-3E11FF864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3102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16AE0-1189-46CA-8C6B-0185FB042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401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2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00945-A4D3-4D41-935A-5936095BD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7740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57DC-09DA-4CDB-A5B2-EB4532DB9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952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7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75FA57-64F5-4C62-A049-462EE8E0BF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7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75FA57-64F5-4C62-A049-462EE8E0BF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796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7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75FA57-64F5-4C62-A049-462EE8E0BF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140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7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75FA57-64F5-4C62-A049-462EE8E0BF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9366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sv-SE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600204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sv-S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4B5DA1A-892C-4135-A7B3-860135132936}" type="datetimeFigureOut">
              <a:rPr lang="sv-SE"/>
              <a:pPr>
                <a:defRPr/>
              </a:pPr>
              <a:t>2021-03-10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6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F64A86A-13A0-48FA-A9C7-FCC76C35B9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6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3167674"/>
              </p:ext>
            </p:extLst>
          </p:nvPr>
        </p:nvGraphicFramePr>
        <p:xfrm>
          <a:off x="1237109" y="1327237"/>
          <a:ext cx="8370887" cy="501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06AF8C11-4437-499E-905B-5681880114E2}"/>
              </a:ext>
            </a:extLst>
          </p:cNvPr>
          <p:cNvGrpSpPr/>
          <p:nvPr/>
        </p:nvGrpSpPr>
        <p:grpSpPr>
          <a:xfrm>
            <a:off x="379647" y="811300"/>
            <a:ext cx="7664450" cy="1691593"/>
            <a:chOff x="0" y="1125538"/>
            <a:chExt cx="7664450" cy="1691593"/>
          </a:xfrm>
        </p:grpSpPr>
        <p:sp>
          <p:nvSpPr>
            <p:cNvPr id="1588228" name="Line 4"/>
            <p:cNvSpPr>
              <a:spLocks noChangeShapeType="1"/>
            </p:cNvSpPr>
            <p:nvPr/>
          </p:nvSpPr>
          <p:spPr bwMode="auto">
            <a:xfrm flipV="1">
              <a:off x="1111250" y="1700213"/>
              <a:ext cx="5256213" cy="0"/>
            </a:xfrm>
            <a:prstGeom prst="line">
              <a:avLst/>
            </a:prstGeom>
            <a:noFill/>
            <a:ln w="635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588229" name="Text Box 5"/>
            <p:cNvSpPr txBox="1">
              <a:spLocks noChangeArrowheads="1"/>
            </p:cNvSpPr>
            <p:nvPr/>
          </p:nvSpPr>
          <p:spPr bwMode="auto">
            <a:xfrm>
              <a:off x="1903413" y="1125538"/>
              <a:ext cx="34559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dirty="0">
                  <a:solidFill>
                    <a:schemeClr val="bg2"/>
                  </a:solidFill>
                </a:rPr>
                <a:t>Diagnostic certainty</a:t>
              </a:r>
              <a:endParaRPr lang="en-US" altLang="en-US" sz="2400" dirty="0">
                <a:solidFill>
                  <a:schemeClr val="bg2"/>
                </a:solidFill>
              </a:endParaRPr>
            </a:p>
          </p:txBody>
        </p:sp>
        <p:sp>
          <p:nvSpPr>
            <p:cNvPr id="1588230" name="Text Box 6"/>
            <p:cNvSpPr txBox="1">
              <a:spLocks noChangeArrowheads="1"/>
            </p:cNvSpPr>
            <p:nvPr/>
          </p:nvSpPr>
          <p:spPr bwMode="auto">
            <a:xfrm>
              <a:off x="0" y="1412875"/>
              <a:ext cx="8223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2"/>
                  </a:solidFill>
                </a:rPr>
                <a:t>High</a:t>
              </a:r>
              <a:endParaRPr lang="en-US" altLang="en-US" sz="2400">
                <a:solidFill>
                  <a:schemeClr val="bg2"/>
                </a:solidFill>
              </a:endParaRPr>
            </a:p>
          </p:txBody>
        </p:sp>
        <p:sp>
          <p:nvSpPr>
            <p:cNvPr id="1588231" name="Text Box 7"/>
            <p:cNvSpPr txBox="1">
              <a:spLocks noChangeArrowheads="1"/>
            </p:cNvSpPr>
            <p:nvPr/>
          </p:nvSpPr>
          <p:spPr bwMode="auto">
            <a:xfrm>
              <a:off x="6296025" y="1412875"/>
              <a:ext cx="13684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2"/>
                  </a:solidFill>
                </a:rPr>
                <a:t>Low</a:t>
              </a:r>
              <a:endParaRPr lang="en-US" altLang="en-US" sz="2400">
                <a:solidFill>
                  <a:schemeClr val="bg2"/>
                </a:solidFill>
              </a:endParaRPr>
            </a:p>
          </p:txBody>
        </p:sp>
        <p:sp>
          <p:nvSpPr>
            <p:cNvPr id="1588232" name="Rectangle 8"/>
            <p:cNvSpPr>
              <a:spLocks noChangeArrowheads="1"/>
            </p:cNvSpPr>
            <p:nvPr/>
          </p:nvSpPr>
          <p:spPr bwMode="auto">
            <a:xfrm>
              <a:off x="6223621" y="2240868"/>
              <a:ext cx="1224136" cy="57626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588233" name="Rectangle 9"/>
            <p:cNvSpPr>
              <a:spLocks noChangeArrowheads="1"/>
            </p:cNvSpPr>
            <p:nvPr/>
          </p:nvSpPr>
          <p:spPr bwMode="auto">
            <a:xfrm>
              <a:off x="4711179" y="2240868"/>
              <a:ext cx="1440433" cy="576263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588234" name="Rectangle 10"/>
            <p:cNvSpPr>
              <a:spLocks noChangeArrowheads="1"/>
            </p:cNvSpPr>
            <p:nvPr/>
          </p:nvSpPr>
          <p:spPr bwMode="auto">
            <a:xfrm>
              <a:off x="3451314" y="2240868"/>
              <a:ext cx="1188130" cy="576263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588235" name="Rectangle 11"/>
            <p:cNvSpPr>
              <a:spLocks noChangeArrowheads="1"/>
            </p:cNvSpPr>
            <p:nvPr/>
          </p:nvSpPr>
          <p:spPr bwMode="auto">
            <a:xfrm>
              <a:off x="1399085" y="2240868"/>
              <a:ext cx="1944216" cy="57626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chemeClr val="bg2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964790" y="289873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2"/>
                </a:solidFill>
              </a:rPr>
              <a:t>1</a:t>
            </a:r>
            <a:r>
              <a:rPr lang="en-GB" sz="1800" baseline="30000" dirty="0">
                <a:solidFill>
                  <a:schemeClr val="bg2"/>
                </a:solidFill>
              </a:rPr>
              <a:t>st-</a:t>
            </a:r>
            <a:r>
              <a:rPr lang="en-GB" sz="1800" dirty="0">
                <a:solidFill>
                  <a:schemeClr val="bg2"/>
                </a:solidFill>
              </a:rPr>
              <a:t>2</a:t>
            </a:r>
            <a:r>
              <a:rPr lang="en-GB" sz="1800" baseline="30000" dirty="0">
                <a:solidFill>
                  <a:schemeClr val="bg2"/>
                </a:solidFill>
              </a:rPr>
              <a:t>nd</a:t>
            </a:r>
            <a:r>
              <a:rPr lang="en-GB" sz="1800" dirty="0">
                <a:solidFill>
                  <a:schemeClr val="bg2"/>
                </a:solidFill>
              </a:rPr>
              <a:t> gen assays</a:t>
            </a:r>
          </a:p>
        </p:txBody>
      </p:sp>
    </p:spTree>
    <p:extLst>
      <p:ext uri="{BB962C8B-B14F-4D97-AF65-F5344CB8AC3E}">
        <p14:creationId xmlns:p14="http://schemas.microsoft.com/office/powerpoint/2010/main" val="8030561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AF6301A-2C11-4480-BF90-DDC4A9EF67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618319"/>
              </p:ext>
            </p:extLst>
          </p:nvPr>
        </p:nvGraphicFramePr>
        <p:xfrm>
          <a:off x="0" y="0"/>
          <a:ext cx="1040008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700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43917" y="545923"/>
            <a:ext cx="19446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b="1" dirty="0">
                <a:solidFill>
                  <a:schemeClr val="bg2"/>
                </a:solidFill>
                <a:latin typeface="+mn-lt"/>
              </a:rPr>
              <a:t>WHO definition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09252" y="2652990"/>
            <a:ext cx="19446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b="1" dirty="0">
                <a:solidFill>
                  <a:schemeClr val="bg2"/>
                </a:solidFill>
                <a:latin typeface="+mn-lt"/>
              </a:rPr>
              <a:t>NACB  proposal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54968" y="4704126"/>
            <a:ext cx="18621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b="1" dirty="0">
                <a:solidFill>
                  <a:schemeClr val="bg2"/>
                </a:solidFill>
                <a:latin typeface="+mn-lt"/>
              </a:rPr>
              <a:t>AHA/ESC redefinition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908811" y="1808820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600" b="1" dirty="0">
                <a:solidFill>
                  <a:schemeClr val="bg2"/>
                </a:solidFill>
                <a:latin typeface="+mn-lt"/>
              </a:rPr>
              <a:t>Diagnostic limit for CK-MB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369968" y="1268760"/>
            <a:ext cx="242888" cy="361950"/>
          </a:xfrm>
          <a:prstGeom prst="upArrow">
            <a:avLst>
              <a:gd name="adj1" fmla="val 50000"/>
              <a:gd name="adj2" fmla="val 3725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523320" y="3897052"/>
            <a:ext cx="251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600" b="1" dirty="0">
                <a:solidFill>
                  <a:schemeClr val="bg2"/>
                </a:solidFill>
                <a:latin typeface="+mn-lt"/>
              </a:rPr>
              <a:t>97.5 centile or LOD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684714" y="3429639"/>
            <a:ext cx="242888" cy="361950"/>
          </a:xfrm>
          <a:prstGeom prst="upArrow">
            <a:avLst>
              <a:gd name="adj1" fmla="val 50000"/>
              <a:gd name="adj2" fmla="val 3725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7369968" y="3438018"/>
            <a:ext cx="242888" cy="361950"/>
          </a:xfrm>
          <a:prstGeom prst="upArrow">
            <a:avLst>
              <a:gd name="adj1" fmla="val 50000"/>
              <a:gd name="adj2" fmla="val 3725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648326" y="5480776"/>
            <a:ext cx="242888" cy="361950"/>
          </a:xfrm>
          <a:prstGeom prst="upArrow">
            <a:avLst>
              <a:gd name="adj1" fmla="val 50000"/>
              <a:gd name="adj2" fmla="val 3725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115608" y="3848104"/>
            <a:ext cx="2784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600" b="1" dirty="0">
                <a:solidFill>
                  <a:schemeClr val="bg2"/>
                </a:solidFill>
                <a:latin typeface="+mn-lt"/>
              </a:rPr>
              <a:t>AMI Limit based on CK-MB (ROC equivalent)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963480" y="5972770"/>
            <a:ext cx="1620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600" b="1" dirty="0">
                <a:solidFill>
                  <a:schemeClr val="bg2"/>
                </a:solidFill>
                <a:latin typeface="+mn-lt"/>
              </a:rPr>
              <a:t>99</a:t>
            </a:r>
            <a:r>
              <a:rPr lang="en-GB" altLang="en-US" sz="1600" b="1" baseline="30000" dirty="0">
                <a:solidFill>
                  <a:schemeClr val="bg2"/>
                </a:solidFill>
                <a:latin typeface="+mn-lt"/>
              </a:rPr>
              <a:t>th</a:t>
            </a:r>
            <a:r>
              <a:rPr lang="en-GB" altLang="en-US" sz="1600" b="1" dirty="0">
                <a:solidFill>
                  <a:schemeClr val="bg2"/>
                </a:solidFill>
                <a:latin typeface="+mn-lt"/>
              </a:rPr>
              <a:t> centile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065338" y="548680"/>
            <a:ext cx="5426075" cy="719137"/>
          </a:xfrm>
          <a:prstGeom prst="rect">
            <a:avLst/>
          </a:prstGeom>
          <a:gradFill rotWithShape="1">
            <a:gsLst>
              <a:gs pos="0">
                <a:schemeClr val="tx1">
                  <a:lumMod val="95000"/>
                </a:schemeClr>
              </a:gs>
              <a:gs pos="100000">
                <a:schemeClr val="tx1">
                  <a:lumMod val="75000"/>
                </a:schemeClr>
              </a:gs>
            </a:gsLst>
            <a:lin ang="0" scaled="1"/>
          </a:gra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Unstable Angina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065338" y="2708920"/>
            <a:ext cx="2754312" cy="719137"/>
          </a:xfrm>
          <a:prstGeom prst="rect">
            <a:avLst/>
          </a:prstGeom>
          <a:gradFill rotWithShape="1">
            <a:gsLst>
              <a:gs pos="0">
                <a:schemeClr val="tx1">
                  <a:lumMod val="95000"/>
                </a:schemeClr>
              </a:gs>
              <a:gs pos="100000">
                <a:schemeClr val="tx1">
                  <a:lumMod val="75000"/>
                </a:schemeClr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altLang="en-US" dirty="0">
              <a:solidFill>
                <a:schemeClr val="bg2"/>
              </a:solidFill>
              <a:latin typeface="+mn-lt"/>
            </a:endParaRPr>
          </a:p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Unstable Angina</a:t>
            </a:r>
          </a:p>
          <a:p>
            <a:pPr eaLnBrk="1" hangingPunct="1"/>
            <a:endParaRPr lang="en-GB" alt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065341" y="4760057"/>
            <a:ext cx="3724275" cy="719137"/>
          </a:xfrm>
          <a:prstGeom prst="rect">
            <a:avLst/>
          </a:prstGeom>
          <a:gradFill rotWithShape="1">
            <a:gsLst>
              <a:gs pos="0">
                <a:schemeClr val="tx1">
                  <a:lumMod val="95000"/>
                </a:schemeClr>
              </a:gs>
              <a:gs pos="100000">
                <a:schemeClr val="tx1">
                  <a:lumMod val="75000"/>
                </a:schemeClr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altLang="en-US" dirty="0">
              <a:solidFill>
                <a:schemeClr val="bg2"/>
              </a:solidFill>
              <a:latin typeface="+mn-lt"/>
            </a:endParaRPr>
          </a:p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Unstable Angina</a:t>
            </a:r>
          </a:p>
          <a:p>
            <a:pPr eaLnBrk="1" hangingPunct="1"/>
            <a:endParaRPr lang="en-GB" alt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491413" y="548680"/>
            <a:ext cx="2108201" cy="719137"/>
          </a:xfrm>
          <a:prstGeom prst="rect">
            <a:avLst/>
          </a:prstGeom>
          <a:gradFill rotWithShape="1">
            <a:gsLst>
              <a:gs pos="0">
                <a:schemeClr val="tx1">
                  <a:lumMod val="65000"/>
                </a:schemeClr>
              </a:gs>
              <a:gs pos="100000">
                <a:schemeClr val="bg2">
                  <a:lumMod val="85000"/>
                  <a:lumOff val="15000"/>
                </a:schemeClr>
              </a:gs>
            </a:gsLst>
            <a:lin ang="0" scaled="1"/>
          </a:gradFill>
          <a:ln w="9525">
            <a:solidFill>
              <a:schemeClr val="bg2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Myocardial </a:t>
            </a:r>
          </a:p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infarction</a:t>
            </a:r>
          </a:p>
        </p:txBody>
      </p:sp>
      <p:sp>
        <p:nvSpPr>
          <p:cNvPr id="1717266" name="Rectangle 18"/>
          <p:cNvSpPr>
            <a:spLocks noChangeArrowheads="1"/>
          </p:cNvSpPr>
          <p:nvPr/>
        </p:nvSpPr>
        <p:spPr bwMode="auto">
          <a:xfrm>
            <a:off x="4819650" y="2708920"/>
            <a:ext cx="2671762" cy="719137"/>
          </a:xfrm>
          <a:prstGeom prst="rect">
            <a:avLst/>
          </a:prstGeom>
          <a:gradFill rotWithShape="1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50000"/>
                </a:schemeClr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GB" dirty="0">
              <a:solidFill>
                <a:schemeClr val="bg2"/>
              </a:solidFill>
              <a:latin typeface="+mn-lt"/>
            </a:endParaRPr>
          </a:p>
          <a:p>
            <a:pPr eaLnBrk="1" hangingPunct="1">
              <a:defRPr/>
            </a:pPr>
            <a:r>
              <a:rPr lang="en-GB" dirty="0">
                <a:solidFill>
                  <a:schemeClr val="bg2"/>
                </a:solidFill>
                <a:latin typeface="+mn-lt"/>
              </a:rPr>
              <a:t>MMD</a:t>
            </a:r>
          </a:p>
          <a:p>
            <a:pPr eaLnBrk="1" hangingPunct="1">
              <a:defRPr/>
            </a:pPr>
            <a:endParaRPr lang="en-GB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7439025" y="2708919"/>
            <a:ext cx="2265635" cy="727515"/>
          </a:xfrm>
          <a:prstGeom prst="rect">
            <a:avLst/>
          </a:prstGeom>
          <a:gradFill rotWithShape="1">
            <a:gsLst>
              <a:gs pos="0">
                <a:schemeClr val="tx1">
                  <a:lumMod val="65000"/>
                </a:schemeClr>
              </a:gs>
              <a:gs pos="100000">
                <a:schemeClr val="bg2">
                  <a:lumMod val="85000"/>
                  <a:lumOff val="15000"/>
                </a:schemeClr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Myocardial </a:t>
            </a:r>
          </a:p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infarction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5791200" y="4760057"/>
            <a:ext cx="3810000" cy="719137"/>
          </a:xfrm>
          <a:prstGeom prst="rect">
            <a:avLst/>
          </a:prstGeom>
          <a:gradFill rotWithShape="1">
            <a:gsLst>
              <a:gs pos="0">
                <a:schemeClr val="tx1">
                  <a:lumMod val="65000"/>
                </a:schemeClr>
              </a:gs>
              <a:gs pos="100000">
                <a:schemeClr val="bg2">
                  <a:lumMod val="85000"/>
                  <a:lumOff val="15000"/>
                </a:schemeClr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Myocardial </a:t>
            </a:r>
          </a:p>
          <a:p>
            <a:pPr eaLnBrk="1" hangingPunct="1"/>
            <a:r>
              <a:rPr lang="en-GB" altLang="en-US" dirty="0">
                <a:solidFill>
                  <a:schemeClr val="bg2"/>
                </a:solidFill>
                <a:latin typeface="+mn-lt"/>
              </a:rPr>
              <a:t>infarction</a:t>
            </a: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1109664" y="6152294"/>
            <a:ext cx="1620838" cy="1570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5632" y="723582"/>
            <a:ext cx="14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2"/>
                </a:solidFill>
                <a:latin typeface="+mn-lt"/>
              </a:rPr>
              <a:t>p = 0.0044%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02415" y="2910010"/>
            <a:ext cx="140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2"/>
                </a:solidFill>
                <a:latin typeface="+mn-lt"/>
              </a:rPr>
              <a:t>p = 0.0044%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7436" y="288382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2"/>
                </a:solidFill>
                <a:latin typeface="+mn-lt"/>
              </a:rPr>
              <a:t>2.5%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3924" y="48887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2"/>
                </a:solidFill>
                <a:latin typeface="+mn-lt"/>
              </a:rPr>
              <a:t>1%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14449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ruta 2"/>
          <p:cNvSpPr txBox="1">
            <a:spLocks noChangeArrowheads="1"/>
          </p:cNvSpPr>
          <p:nvPr/>
        </p:nvSpPr>
        <p:spPr bwMode="auto">
          <a:xfrm>
            <a:off x="912967" y="29358"/>
            <a:ext cx="18694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Clinical history</a:t>
            </a:r>
          </a:p>
        </p:txBody>
      </p:sp>
      <p:sp>
        <p:nvSpPr>
          <p:cNvPr id="65540" name="textruta 3"/>
          <p:cNvSpPr txBox="1">
            <a:spLocks noChangeArrowheads="1"/>
          </p:cNvSpPr>
          <p:nvPr/>
        </p:nvSpPr>
        <p:spPr bwMode="auto">
          <a:xfrm>
            <a:off x="2153075" y="1288601"/>
            <a:ext cx="835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ECG</a:t>
            </a:r>
          </a:p>
        </p:txBody>
      </p:sp>
      <p:sp>
        <p:nvSpPr>
          <p:cNvPr id="65541" name="textruta 4"/>
          <p:cNvSpPr txBox="1">
            <a:spLocks noChangeArrowheads="1"/>
          </p:cNvSpPr>
          <p:nvPr/>
        </p:nvSpPr>
        <p:spPr bwMode="auto">
          <a:xfrm>
            <a:off x="607573" y="1114437"/>
            <a:ext cx="10247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hs cTn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Δ</a:t>
            </a:r>
            <a:r>
              <a:rPr lang="sv-SE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cTn</a:t>
            </a:r>
            <a:endParaRPr kumimoji="0" lang="sv-SE" altLang="sv-SE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65546" name="textruta 17"/>
          <p:cNvSpPr txBox="1">
            <a:spLocks noChangeArrowheads="1"/>
          </p:cNvSpPr>
          <p:nvPr/>
        </p:nvSpPr>
        <p:spPr bwMode="auto">
          <a:xfrm>
            <a:off x="6574472" y="4700538"/>
            <a:ext cx="3652812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Consider angiography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o</a:t>
            </a: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r other cardiac imaging</a:t>
            </a:r>
          </a:p>
        </p:txBody>
      </p:sp>
      <p:cxnSp>
        <p:nvCxnSpPr>
          <p:cNvPr id="20" name="Rak pil 19"/>
          <p:cNvCxnSpPr>
            <a:cxnSpLocks/>
            <a:stCxn id="198" idx="4"/>
            <a:endCxn id="57" idx="0"/>
          </p:cNvCxnSpPr>
          <p:nvPr/>
        </p:nvCxnSpPr>
        <p:spPr bwMode="auto">
          <a:xfrm>
            <a:off x="4700155" y="1699570"/>
            <a:ext cx="228914" cy="8107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Rak pil 16"/>
          <p:cNvCxnSpPr>
            <a:cxnSpLocks/>
            <a:stCxn id="198" idx="2"/>
            <a:endCxn id="82" idx="0"/>
          </p:cNvCxnSpPr>
          <p:nvPr/>
        </p:nvCxnSpPr>
        <p:spPr bwMode="auto">
          <a:xfrm flipH="1">
            <a:off x="1924363" y="1592556"/>
            <a:ext cx="2683850" cy="125437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550" name="textruta 11"/>
          <p:cNvSpPr txBox="1">
            <a:spLocks noChangeArrowheads="1"/>
          </p:cNvSpPr>
          <p:nvPr/>
        </p:nvSpPr>
        <p:spPr bwMode="auto">
          <a:xfrm>
            <a:off x="6886445" y="1515959"/>
            <a:ext cx="3415112" cy="13234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 </a:t>
            </a:r>
            <a:r>
              <a:rPr kumimoji="0" lang="en-US" altLang="sv-S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cTn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&lt;99</a:t>
            </a:r>
            <a:r>
              <a:rPr kumimoji="0" lang="en-US" altLang="sv-SE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centile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Significant Δ </a:t>
            </a:r>
            <a:r>
              <a:rPr lang="en-US" altLang="sv-SE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cTn</a:t>
            </a:r>
            <a:endParaRPr kumimoji="0" lang="en-US" altLang="sv-SE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Repeat testing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Consider cardiac imaging</a:t>
            </a:r>
            <a:endParaRPr kumimoji="0" lang="en-US" altLang="sv-SE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65551" name="textruta 12"/>
          <p:cNvSpPr txBox="1">
            <a:spLocks noChangeArrowheads="1"/>
          </p:cNvSpPr>
          <p:nvPr/>
        </p:nvSpPr>
        <p:spPr bwMode="auto">
          <a:xfrm>
            <a:off x="7346964" y="3429000"/>
            <a:ext cx="2880320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Evidence of myocardial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ischemia and/or injury</a:t>
            </a:r>
            <a:endParaRPr kumimoji="0" lang="sv-SE" altLang="sv-S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cxnSpLocks/>
            <a:stCxn id="198" idx="6"/>
            <a:endCxn id="65550" idx="1"/>
          </p:cNvCxnSpPr>
          <p:nvPr/>
        </p:nvCxnSpPr>
        <p:spPr bwMode="auto">
          <a:xfrm>
            <a:off x="4792097" y="1592556"/>
            <a:ext cx="2094348" cy="58512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198" idx="7"/>
            <a:endCxn id="43" idx="1"/>
          </p:cNvCxnSpPr>
          <p:nvPr/>
        </p:nvCxnSpPr>
        <p:spPr bwMode="auto">
          <a:xfrm flipV="1">
            <a:off x="4765168" y="676116"/>
            <a:ext cx="1270621" cy="84076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16"/>
          <p:cNvCxnSpPr>
            <a:cxnSpLocks/>
            <a:stCxn id="57" idx="3"/>
            <a:endCxn id="65551" idx="1"/>
          </p:cNvCxnSpPr>
          <p:nvPr/>
        </p:nvCxnSpPr>
        <p:spPr bwMode="auto">
          <a:xfrm>
            <a:off x="6309731" y="3172020"/>
            <a:ext cx="1037233" cy="61092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textruta 11">
            <a:extLst>
              <a:ext uri="{FF2B5EF4-FFF2-40B4-BE49-F238E27FC236}">
                <a16:creationId xmlns:a16="http://schemas.microsoft.com/office/drawing/2014/main" id="{9383BF1C-83E3-4B61-AE63-EFC634C11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789" y="14396"/>
            <a:ext cx="4215012" cy="13234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 </a:t>
            </a:r>
            <a:r>
              <a:rPr kumimoji="0" lang="en-US" altLang="sv-S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cTn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&lt;99</a:t>
            </a:r>
            <a:r>
              <a:rPr kumimoji="0" lang="en-US" altLang="sv-SE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centile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No significant Δ </a:t>
            </a:r>
            <a:r>
              <a:rPr lang="en-US" altLang="sv-SE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cTn</a:t>
            </a:r>
            <a:endParaRPr kumimoji="0" lang="en-US" altLang="sv-SE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No myocardial ischemia or injury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Consider other diagnosis</a:t>
            </a:r>
          </a:p>
        </p:txBody>
      </p:sp>
      <p:sp>
        <p:nvSpPr>
          <p:cNvPr id="57" name="textruta 11">
            <a:extLst>
              <a:ext uri="{FF2B5EF4-FFF2-40B4-BE49-F238E27FC236}">
                <a16:creationId xmlns:a16="http://schemas.microsoft.com/office/drawing/2014/main" id="{57034BDC-AF3A-4F9B-85BE-1CC4CD7C7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406" y="2510300"/>
            <a:ext cx="2761325" cy="13234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 </a:t>
            </a:r>
            <a:r>
              <a:rPr kumimoji="0" lang="en-US" altLang="sv-S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cTn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&gt;99</a:t>
            </a:r>
            <a:r>
              <a:rPr kumimoji="0" lang="en-US" altLang="sv-SE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centile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Significant Δ </a:t>
            </a:r>
            <a:r>
              <a:rPr lang="en-US" altLang="sv-SE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cTn</a:t>
            </a:r>
            <a:endParaRPr lang="en-US" altLang="sv-SE" sz="2000" b="1" dirty="0">
              <a:solidFill>
                <a:srgbClr val="00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Acute myocardial injury</a:t>
            </a:r>
          </a:p>
        </p:txBody>
      </p:sp>
      <p:sp>
        <p:nvSpPr>
          <p:cNvPr id="60" name="textruta 18">
            <a:extLst>
              <a:ext uri="{FF2B5EF4-FFF2-40B4-BE49-F238E27FC236}">
                <a16:creationId xmlns:a16="http://schemas.microsoft.com/office/drawing/2014/main" id="{0663669E-292A-44F8-9E95-1B06ACB6D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456" y="5818602"/>
            <a:ext cx="4850519" cy="1015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Type 1 MI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Type 2 MI/Secondary Myocardial Injury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Non-ischaemic myocardial injury</a:t>
            </a:r>
          </a:p>
        </p:txBody>
      </p:sp>
      <p:cxnSp>
        <p:nvCxnSpPr>
          <p:cNvPr id="65" name="Rak pil 16">
            <a:extLst>
              <a:ext uri="{FF2B5EF4-FFF2-40B4-BE49-F238E27FC236}">
                <a16:creationId xmlns:a16="http://schemas.microsoft.com/office/drawing/2014/main" id="{430A2678-734F-4FD6-BC8E-5031A3E5EE6E}"/>
              </a:ext>
            </a:extLst>
          </p:cNvPr>
          <p:cNvCxnSpPr>
            <a:cxnSpLocks/>
            <a:stCxn id="65551" idx="2"/>
            <a:endCxn id="65546" idx="0"/>
          </p:cNvCxnSpPr>
          <p:nvPr/>
        </p:nvCxnSpPr>
        <p:spPr bwMode="auto">
          <a:xfrm flipH="1">
            <a:off x="8400878" y="4136886"/>
            <a:ext cx="386246" cy="56365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9" name="Rak pil 16">
            <a:extLst>
              <a:ext uri="{FF2B5EF4-FFF2-40B4-BE49-F238E27FC236}">
                <a16:creationId xmlns:a16="http://schemas.microsoft.com/office/drawing/2014/main" id="{1273304A-BEE7-4F3B-B30D-5637D7F8AB7E}"/>
              </a:ext>
            </a:extLst>
          </p:cNvPr>
          <p:cNvCxnSpPr>
            <a:cxnSpLocks/>
            <a:stCxn id="65546" idx="2"/>
            <a:endCxn id="60" idx="0"/>
          </p:cNvCxnSpPr>
          <p:nvPr/>
        </p:nvCxnSpPr>
        <p:spPr bwMode="auto">
          <a:xfrm flipH="1">
            <a:off x="7172716" y="5408424"/>
            <a:ext cx="1228162" cy="4101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2" name="textruta 11">
            <a:extLst>
              <a:ext uri="{FF2B5EF4-FFF2-40B4-BE49-F238E27FC236}">
                <a16:creationId xmlns:a16="http://schemas.microsoft.com/office/drawing/2014/main" id="{212415AA-A960-4F69-BABF-C2531D378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00" y="2846932"/>
            <a:ext cx="2761325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 </a:t>
            </a:r>
            <a:r>
              <a:rPr kumimoji="0" lang="en-US" altLang="sv-S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cTn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&gt;99</a:t>
            </a:r>
            <a:r>
              <a:rPr kumimoji="0" lang="en-US" altLang="sv-SE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</a:t>
            </a: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centile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No significant Δ </a:t>
            </a:r>
            <a:r>
              <a:rPr lang="en-US" altLang="sv-SE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cTn</a:t>
            </a:r>
            <a:endParaRPr lang="en-US" altLang="sv-SE" sz="2000" b="1" dirty="0">
              <a:solidFill>
                <a:srgbClr val="00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0" name="textruta 17">
            <a:extLst>
              <a:ext uri="{FF2B5EF4-FFF2-40B4-BE49-F238E27FC236}">
                <a16:creationId xmlns:a16="http://schemas.microsoft.com/office/drawing/2014/main" id="{31A50A36-7A2A-49E5-B8AE-EBA251861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1" y="6366977"/>
            <a:ext cx="3147681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Consider cardiac imaging</a:t>
            </a:r>
          </a:p>
        </p:txBody>
      </p:sp>
      <p:sp>
        <p:nvSpPr>
          <p:cNvPr id="101" name="textruta 17">
            <a:extLst>
              <a:ext uri="{FF2B5EF4-FFF2-40B4-BE49-F238E27FC236}">
                <a16:creationId xmlns:a16="http://schemas.microsoft.com/office/drawing/2014/main" id="{74BE25F6-552D-4BA8-86D0-481BF0DF2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6" y="5305148"/>
            <a:ext cx="2861334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Determine underlying medical condition</a:t>
            </a:r>
          </a:p>
        </p:txBody>
      </p:sp>
      <p:cxnSp>
        <p:nvCxnSpPr>
          <p:cNvPr id="102" name="Rak pil 16">
            <a:extLst>
              <a:ext uri="{FF2B5EF4-FFF2-40B4-BE49-F238E27FC236}">
                <a16:creationId xmlns:a16="http://schemas.microsoft.com/office/drawing/2014/main" id="{7DAD5089-3297-40BD-9B84-06469B350EFC}"/>
              </a:ext>
            </a:extLst>
          </p:cNvPr>
          <p:cNvCxnSpPr>
            <a:cxnSpLocks/>
            <a:stCxn id="117" idx="2"/>
            <a:endCxn id="101" idx="0"/>
          </p:cNvCxnSpPr>
          <p:nvPr/>
        </p:nvCxnSpPr>
        <p:spPr bwMode="auto">
          <a:xfrm>
            <a:off x="1383747" y="4969374"/>
            <a:ext cx="106636" cy="33577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3" name="Rak pil 16">
            <a:extLst>
              <a:ext uri="{FF2B5EF4-FFF2-40B4-BE49-F238E27FC236}">
                <a16:creationId xmlns:a16="http://schemas.microsoft.com/office/drawing/2014/main" id="{06B94F0D-93E9-47F4-BE5E-D0FCD9B2880E}"/>
              </a:ext>
            </a:extLst>
          </p:cNvPr>
          <p:cNvCxnSpPr>
            <a:cxnSpLocks/>
            <a:stCxn id="101" idx="2"/>
            <a:endCxn id="100" idx="0"/>
          </p:cNvCxnSpPr>
          <p:nvPr/>
        </p:nvCxnSpPr>
        <p:spPr bwMode="auto">
          <a:xfrm>
            <a:off x="1490383" y="6013034"/>
            <a:ext cx="164119" cy="35394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7" name="textruta 11">
            <a:extLst>
              <a:ext uri="{FF2B5EF4-FFF2-40B4-BE49-F238E27FC236}">
                <a16:creationId xmlns:a16="http://schemas.microsoft.com/office/drawing/2014/main" id="{6DBC229D-7041-42F0-8858-BCB1BDE5B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4" y="4261488"/>
            <a:ext cx="2761325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Chronic myocardial injury</a:t>
            </a:r>
          </a:p>
        </p:txBody>
      </p:sp>
      <p:sp>
        <p:nvSpPr>
          <p:cNvPr id="134" name="textruta 11">
            <a:extLst>
              <a:ext uri="{FF2B5EF4-FFF2-40B4-BE49-F238E27FC236}">
                <a16:creationId xmlns:a16="http://schemas.microsoft.com/office/drawing/2014/main" id="{87FCA47E-8C52-4F32-80CA-30289E264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078" y="4085898"/>
            <a:ext cx="2761325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MI late presenter?</a:t>
            </a:r>
          </a:p>
        </p:txBody>
      </p:sp>
      <p:cxnSp>
        <p:nvCxnSpPr>
          <p:cNvPr id="145" name="Rak pil 16">
            <a:extLst>
              <a:ext uri="{FF2B5EF4-FFF2-40B4-BE49-F238E27FC236}">
                <a16:creationId xmlns:a16="http://schemas.microsoft.com/office/drawing/2014/main" id="{AE1899D1-6F81-441C-A4BC-FBA3CA235C96}"/>
              </a:ext>
            </a:extLst>
          </p:cNvPr>
          <p:cNvCxnSpPr>
            <a:cxnSpLocks/>
            <a:stCxn id="82" idx="2"/>
            <a:endCxn id="134" idx="1"/>
          </p:cNvCxnSpPr>
          <p:nvPr/>
        </p:nvCxnSpPr>
        <p:spPr bwMode="auto">
          <a:xfrm>
            <a:off x="1924363" y="3554818"/>
            <a:ext cx="1580715" cy="73113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6" name="Rak pil 16">
            <a:extLst>
              <a:ext uri="{FF2B5EF4-FFF2-40B4-BE49-F238E27FC236}">
                <a16:creationId xmlns:a16="http://schemas.microsoft.com/office/drawing/2014/main" id="{A8C6C33C-14D8-46B6-BDA9-DF74200C8D7D}"/>
              </a:ext>
            </a:extLst>
          </p:cNvPr>
          <p:cNvCxnSpPr>
            <a:cxnSpLocks/>
            <a:stCxn id="134" idx="3"/>
            <a:endCxn id="65551" idx="1"/>
          </p:cNvCxnSpPr>
          <p:nvPr/>
        </p:nvCxnSpPr>
        <p:spPr bwMode="auto">
          <a:xfrm flipV="1">
            <a:off x="6266403" y="3782943"/>
            <a:ext cx="1080561" cy="50301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C1F986A8-5159-49D8-8117-B37A3C35D8B9}"/>
              </a:ext>
            </a:extLst>
          </p:cNvPr>
          <p:cNvSpPr/>
          <p:nvPr/>
        </p:nvSpPr>
        <p:spPr>
          <a:xfrm>
            <a:off x="194130" y="14396"/>
            <a:ext cx="3310948" cy="18907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0" name="Connector: Curved 149">
            <a:extLst>
              <a:ext uri="{FF2B5EF4-FFF2-40B4-BE49-F238E27FC236}">
                <a16:creationId xmlns:a16="http://schemas.microsoft.com/office/drawing/2014/main" id="{01E7D6E2-943C-496E-9DCA-E05F38A9FC49}"/>
              </a:ext>
            </a:extLst>
          </p:cNvPr>
          <p:cNvCxnSpPr>
            <a:cxnSpLocks/>
            <a:stCxn id="65539" idx="3"/>
            <a:endCxn id="65540" idx="3"/>
          </p:cNvCxnSpPr>
          <p:nvPr/>
        </p:nvCxnSpPr>
        <p:spPr>
          <a:xfrm>
            <a:off x="2782390" y="229413"/>
            <a:ext cx="205957" cy="1259243"/>
          </a:xfrm>
          <a:prstGeom prst="curvedConnector3">
            <a:avLst>
              <a:gd name="adj1" fmla="val 21099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or: Curved 185">
            <a:extLst>
              <a:ext uri="{FF2B5EF4-FFF2-40B4-BE49-F238E27FC236}">
                <a16:creationId xmlns:a16="http://schemas.microsoft.com/office/drawing/2014/main" id="{4505642A-C4C5-40B0-93E5-0E821E27CB33}"/>
              </a:ext>
            </a:extLst>
          </p:cNvPr>
          <p:cNvCxnSpPr>
            <a:cxnSpLocks/>
            <a:stCxn id="65540" idx="1"/>
            <a:endCxn id="65541" idx="3"/>
          </p:cNvCxnSpPr>
          <p:nvPr/>
        </p:nvCxnSpPr>
        <p:spPr>
          <a:xfrm rot="10800000">
            <a:off x="1632343" y="1468380"/>
            <a:ext cx="520732" cy="20276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or: Curved 192">
            <a:extLst>
              <a:ext uri="{FF2B5EF4-FFF2-40B4-BE49-F238E27FC236}">
                <a16:creationId xmlns:a16="http://schemas.microsoft.com/office/drawing/2014/main" id="{AF46AFC4-467B-4728-91C9-B1D8065E8ED1}"/>
              </a:ext>
            </a:extLst>
          </p:cNvPr>
          <p:cNvCxnSpPr>
            <a:cxnSpLocks/>
            <a:stCxn id="65541" idx="1"/>
            <a:endCxn id="65539" idx="1"/>
          </p:cNvCxnSpPr>
          <p:nvPr/>
        </p:nvCxnSpPr>
        <p:spPr>
          <a:xfrm rot="10800000" flipH="1">
            <a:off x="607573" y="229414"/>
            <a:ext cx="305394" cy="1238967"/>
          </a:xfrm>
          <a:prstGeom prst="curvedConnector3">
            <a:avLst>
              <a:gd name="adj1" fmla="val -7485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AEAD0357-5CE9-48C1-BF78-B7E6AE32C447}"/>
              </a:ext>
            </a:extLst>
          </p:cNvPr>
          <p:cNvCxnSpPr>
            <a:cxnSpLocks/>
            <a:stCxn id="123" idx="3"/>
          </p:cNvCxnSpPr>
          <p:nvPr/>
        </p:nvCxnSpPr>
        <p:spPr>
          <a:xfrm>
            <a:off x="3505078" y="959792"/>
            <a:ext cx="1150047" cy="559641"/>
          </a:xfrm>
          <a:prstGeom prst="straightConnector1">
            <a:avLst/>
          </a:prstGeom>
          <a:ln w="127000">
            <a:solidFill>
              <a:schemeClr val="tx1"/>
            </a:solidFill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Flowchart: Connector 197">
            <a:extLst>
              <a:ext uri="{FF2B5EF4-FFF2-40B4-BE49-F238E27FC236}">
                <a16:creationId xmlns:a16="http://schemas.microsoft.com/office/drawing/2014/main" id="{805611BE-6604-4C30-A3A2-8BC86C0FEF60}"/>
              </a:ext>
            </a:extLst>
          </p:cNvPr>
          <p:cNvSpPr/>
          <p:nvPr/>
        </p:nvSpPr>
        <p:spPr>
          <a:xfrm>
            <a:off x="4608213" y="1485541"/>
            <a:ext cx="183884" cy="21402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textruta 12">
            <a:extLst>
              <a:ext uri="{FF2B5EF4-FFF2-40B4-BE49-F238E27FC236}">
                <a16:creationId xmlns:a16="http://schemas.microsoft.com/office/drawing/2014/main" id="{7D67B6ED-4020-48FB-92B4-A49CDA0A1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643" y="4897643"/>
            <a:ext cx="1925764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No m</a:t>
            </a: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yocardial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ischemia</a:t>
            </a:r>
            <a:endParaRPr kumimoji="0" lang="sv-SE" altLang="sv-S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250" name="Rak pil 16">
            <a:extLst>
              <a:ext uri="{FF2B5EF4-FFF2-40B4-BE49-F238E27FC236}">
                <a16:creationId xmlns:a16="http://schemas.microsoft.com/office/drawing/2014/main" id="{E59B7B62-CC35-4FC8-9FAB-826BE4EDFE5F}"/>
              </a:ext>
            </a:extLst>
          </p:cNvPr>
          <p:cNvCxnSpPr>
            <a:cxnSpLocks/>
            <a:stCxn id="134" idx="2"/>
            <a:endCxn id="246" idx="0"/>
          </p:cNvCxnSpPr>
          <p:nvPr/>
        </p:nvCxnSpPr>
        <p:spPr bwMode="auto">
          <a:xfrm flipH="1">
            <a:off x="4878525" y="4486008"/>
            <a:ext cx="7216" cy="41163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1" name="Rak pil 16">
            <a:extLst>
              <a:ext uri="{FF2B5EF4-FFF2-40B4-BE49-F238E27FC236}">
                <a16:creationId xmlns:a16="http://schemas.microsoft.com/office/drawing/2014/main" id="{E1ECCE54-4135-4AC2-8661-3AE9130A8006}"/>
              </a:ext>
            </a:extLst>
          </p:cNvPr>
          <p:cNvCxnSpPr>
            <a:cxnSpLocks/>
            <a:stCxn id="246" idx="1"/>
            <a:endCxn id="117" idx="3"/>
          </p:cNvCxnSpPr>
          <p:nvPr/>
        </p:nvCxnSpPr>
        <p:spPr bwMode="auto">
          <a:xfrm flipH="1" flipV="1">
            <a:off x="2764409" y="4615431"/>
            <a:ext cx="1151234" cy="63615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991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tarburst.p3d 3"/>
  <p:tag name="POWER3D OPTIONS" val="Medium "/>
</p:tagLst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13573</TotalTime>
  <Words>301</Words>
  <Application>Microsoft Office PowerPoint</Application>
  <PresentationFormat>35mm Slides</PresentationFormat>
  <Paragraphs>92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Times New Roman</vt:lpstr>
      <vt:lpstr>Blank Presentation</vt:lpstr>
      <vt:lpstr>1_Blank Presentation</vt:lpstr>
      <vt:lpstr>2_Blank Presentation</vt:lpstr>
      <vt:lpstr>3_Blank Presentation</vt:lpstr>
      <vt:lpstr>4_Office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diagnostic markers on patient management</dc:title>
  <dc:creator>Paul Ormandy Collinson</dc:creator>
  <cp:lastModifiedBy>Paul Collinson</cp:lastModifiedBy>
  <cp:revision>875</cp:revision>
  <dcterms:created xsi:type="dcterms:W3CDTF">2000-04-01T19:54:50Z</dcterms:created>
  <dcterms:modified xsi:type="dcterms:W3CDTF">2021-03-10T19:12:39Z</dcterms:modified>
</cp:coreProperties>
</file>