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>
        <p:scale>
          <a:sx n="148" d="100"/>
          <a:sy n="148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1605242-4A35-4D26-99B5-04A535E7CE3A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B62D56-BCAF-4388-98A9-D5EC8BF9E6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5C4CF3E-A475-4D61-9580-7D8493D978B9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1262F9-DCEA-4882-AD99-B46B373355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High lead placement and type 1 Brugada ECG pattern. In the high lead placement, leads V1 and V2 are placed in the 3rd and 2nd ICSs; this correlates with RVOT location and increases ECG sensitivity in BrS. The ECG tracings shown were recorded from high and nominal leads V1 and V2. Type 1 Brugada ECG pattern, characterized by a coved ST-segment elevation ≥2 mm followed by a negative T wave, is evident in the high but not the nominal leads. V1ICS2, lead V1 in the 2nd ICS; V2ICS2, lead V2 in the 2nd ICS; V1ICS3, lead V1 in the 3rd ICS; V2ICS3, lead V2 in the 3rd ICS.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Author(s) 2021. For permissions, please email: journals.permissions@oup.com.This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4A44CB-7A56-4E67-B46F-06F6F0FC4E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aa10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Relationship Id="rId6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ehaa1051,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https://doi.org/10.1093/eurheartj/ehaa1051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High lead placement and type 1 Brugada ECG pattern. In the high lead placement, leads V1 and V2 are placed in ...</a:t>
            </a:r>
            <a:endParaRPr lang="en-US" altLang="en-US" b="0"/>
          </a:p>
        </p:txBody>
      </p:sp>
      <p:pic>
        <p:nvPicPr>
          <p:cNvPr id="5124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67450"/>
            <a:ext cx="1058862" cy="29845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43791"/>
          </a:xfrm>
          <a:prstGeom prst="rect">
            <a:avLst/>
          </a:prstGeom>
        </p:spPr>
      </p:pic>
      <p:pic>
        <p:nvPicPr>
          <p:cNvPr id="5126" name="New picture"/>
          <p:cNvPicPr/>
          <p:nvPr/>
        </p:nvPicPr>
        <p:blipFill>
          <a:blip r:embed="rId6"/>
          <a:stretch>
            <a:fillRect/>
          </a:stretch>
        </p:blipFill>
        <p:spPr>
          <a:xfrm>
            <a:off x="7565241" y="425450"/>
            <a:ext cx="1121558" cy="5080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3341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High lead placement and type 1 Brugada ECG pattern. In the high lead placement, leads V1 and V2 are placed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Kirsten Colen</cp:lastModifiedBy>
  <cp:revision>163</cp:revision>
  <dcterms:created xsi:type="dcterms:W3CDTF">2015-12-31T14:57:12Z</dcterms:created>
  <dcterms:modified xsi:type="dcterms:W3CDTF">2021-02-18T14:43:29Z</dcterms:modified>
</cp:coreProperties>
</file>