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>
        <p:scale>
          <a:sx n="148" d="100"/>
          <a:sy n="148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605242-4A35-4D26-99B5-04A535E7CE3A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E13DA-39C7-4EBD-B1F2-6943437AB3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5C4CF3E-A475-4D61-9580-7D8493D978B9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2C6A4-11A1-43DB-A2DB-BB5E89DA19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Monogenic, oligogenic, and polygenic models of genetic aetiology. Rare pathogenic variants in SCN5A have the highest associated risk for BrS. Patients with a single highly penetrant pathogenic variant (A1, B1) with or without common susceptibility SNPs (A3, B1) will have sufficient genetic risk for development of the BrS phenotype, supporting a ‘near-monogenic’ model. On the other hand, in the oligogenic/polygenic models, multiple low-frequency variants (A2, B2) that have a much lower associated risk for BrS and/or common susceptibility SNPs causing a high PRS (A3, B2), may be needed for disease expression. SNPs, single-nucleotide polymorphisms.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Author(s) 2021. For permissions, please email: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662BA-5DAD-475A-97CE-16CB0CB057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aa1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Relationship Id="rId6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ehaa1051,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https://doi.org/10.1093/eurheartj/ehaa1051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Monogenic, oligogenic, and polygenic models of genetic aetiology. Rare pathogenic variants in SCN5A have the ...</a:t>
            </a:r>
            <a:endParaRPr lang="en-US" altLang="en-US" b="0"/>
          </a:p>
        </p:txBody>
      </p:sp>
      <p:pic>
        <p:nvPicPr>
          <p:cNvPr id="512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67450"/>
            <a:ext cx="1058862" cy="2984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12158"/>
          </a:xfrm>
          <a:prstGeom prst="rect">
            <a:avLst/>
          </a:prstGeom>
        </p:spPr>
      </p:pic>
      <p:pic>
        <p:nvPicPr>
          <p:cNvPr id="5126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7565241" y="425450"/>
            <a:ext cx="1121558" cy="50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Monogenic, oligogenic, and polygenic models of genetic aetiology. Rare pathogenic variants in SCN5A have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Kirsten Colen</cp:lastModifiedBy>
  <cp:revision>163</cp:revision>
  <dcterms:created xsi:type="dcterms:W3CDTF">2015-12-31T14:57:12Z</dcterms:created>
  <dcterms:modified xsi:type="dcterms:W3CDTF">2021-02-18T14:42:59Z</dcterms:modified>
</cp:coreProperties>
</file>