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CE91-EA91-4A5D-958A-6C79EF29A1B9}" type="datetimeFigureOut">
              <a:rPr lang="en-GB" smtClean="0"/>
              <a:t>20/04/2021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395D7-9F0F-47AE-B3CF-F2D2C417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362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CE91-EA91-4A5D-958A-6C79EF29A1B9}" type="datetimeFigureOut">
              <a:rPr lang="en-GB" smtClean="0"/>
              <a:t>20/04/2021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395D7-9F0F-47AE-B3CF-F2D2C417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942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CE91-EA91-4A5D-958A-6C79EF29A1B9}" type="datetimeFigureOut">
              <a:rPr lang="en-GB" smtClean="0"/>
              <a:t>20/04/2021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395D7-9F0F-47AE-B3CF-F2D2C417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557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CE91-EA91-4A5D-958A-6C79EF29A1B9}" type="datetimeFigureOut">
              <a:rPr lang="en-GB" smtClean="0"/>
              <a:t>20/04/2021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395D7-9F0F-47AE-B3CF-F2D2C417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198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CE91-EA91-4A5D-958A-6C79EF29A1B9}" type="datetimeFigureOut">
              <a:rPr lang="en-GB" smtClean="0"/>
              <a:t>20/04/2021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395D7-9F0F-47AE-B3CF-F2D2C417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971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CE91-EA91-4A5D-958A-6C79EF29A1B9}" type="datetimeFigureOut">
              <a:rPr lang="en-GB" smtClean="0"/>
              <a:t>20/04/2021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395D7-9F0F-47AE-B3CF-F2D2C417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880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CE91-EA91-4A5D-958A-6C79EF29A1B9}" type="datetimeFigureOut">
              <a:rPr lang="en-GB" smtClean="0"/>
              <a:t>20/04/2021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395D7-9F0F-47AE-B3CF-F2D2C417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517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CE91-EA91-4A5D-958A-6C79EF29A1B9}" type="datetimeFigureOut">
              <a:rPr lang="en-GB" smtClean="0"/>
              <a:t>20/04/2021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395D7-9F0F-47AE-B3CF-F2D2C417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98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CE91-EA91-4A5D-958A-6C79EF29A1B9}" type="datetimeFigureOut">
              <a:rPr lang="en-GB" smtClean="0"/>
              <a:t>20/04/2021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395D7-9F0F-47AE-B3CF-F2D2C417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193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CE91-EA91-4A5D-958A-6C79EF29A1B9}" type="datetimeFigureOut">
              <a:rPr lang="en-GB" smtClean="0"/>
              <a:t>20/04/2021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395D7-9F0F-47AE-B3CF-F2D2C417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88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CE91-EA91-4A5D-958A-6C79EF29A1B9}" type="datetimeFigureOut">
              <a:rPr lang="en-GB" smtClean="0"/>
              <a:t>20/04/2021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395D7-9F0F-47AE-B3CF-F2D2C417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633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BCE91-EA91-4A5D-958A-6C79EF29A1B9}" type="datetimeFigureOut">
              <a:rPr lang="en-GB" smtClean="0"/>
              <a:t>20/04/2021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395D7-9F0F-47AE-B3CF-F2D2C417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463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figure 2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97"/>
          <a:stretch>
            <a:fillRect/>
          </a:stretch>
        </p:blipFill>
        <p:spPr bwMode="auto">
          <a:xfrm>
            <a:off x="30231" y="404664"/>
            <a:ext cx="9144000" cy="583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86063" y="6416842"/>
            <a:ext cx="1042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Figure S2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5356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Payne</dc:creator>
  <cp:lastModifiedBy>Katie Payne</cp:lastModifiedBy>
  <cp:revision>3</cp:revision>
  <dcterms:created xsi:type="dcterms:W3CDTF">2021-04-20T11:57:50Z</dcterms:created>
  <dcterms:modified xsi:type="dcterms:W3CDTF">2021-04-20T12:37:50Z</dcterms:modified>
</cp:coreProperties>
</file>