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sldIdLst>
    <p:sldId id="258" r:id="rId5"/>
  </p:sldIdLst>
  <p:sldSz cx="6858000" cy="9144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150" d="100"/>
          <a:sy n="150" d="100"/>
        </p:scale>
        <p:origin x="1512" y="-3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5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5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9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0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22679-CE09-4EED-A616-CA9C2F633D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D41E-6D0D-4412-B95F-C7F2D38E4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9F6D48-9DD7-48B1-A79C-CFA830A097EE}"/>
              </a:ext>
            </a:extLst>
          </p:cNvPr>
          <p:cNvSpPr txBox="1"/>
          <p:nvPr/>
        </p:nvSpPr>
        <p:spPr>
          <a:xfrm>
            <a:off x="116428" y="218636"/>
            <a:ext cx="2002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1</a:t>
            </a:r>
            <a:endParaRPr lang="en-US" sz="1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05D04B-66A6-4D8C-A1E8-9B283E82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2" y="717238"/>
            <a:ext cx="3257444" cy="2426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359E4-CBA7-4D7F-9A82-383DCD79D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61" y="6228489"/>
            <a:ext cx="6858000" cy="2627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E66E77-6426-4B42-8857-DB6C571D74D6}"/>
              </a:ext>
            </a:extLst>
          </p:cNvPr>
          <p:cNvSpPr txBox="1"/>
          <p:nvPr/>
        </p:nvSpPr>
        <p:spPr>
          <a:xfrm>
            <a:off x="225360" y="512640"/>
            <a:ext cx="58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</a:t>
            </a:r>
            <a:endParaRPr lang="en-US" sz="12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FF98046-D318-FB44-953F-8C6E02581C2B}"/>
              </a:ext>
            </a:extLst>
          </p:cNvPr>
          <p:cNvSpPr txBox="1"/>
          <p:nvPr/>
        </p:nvSpPr>
        <p:spPr>
          <a:xfrm>
            <a:off x="225360" y="3088853"/>
            <a:ext cx="58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745112-E61B-471F-B3BA-770FD53BD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006" y="764988"/>
            <a:ext cx="3176291" cy="23528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FCB012-F1C0-464F-A3C3-E4638A69F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006" y="3391050"/>
            <a:ext cx="3176291" cy="25056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283FD6-12BD-427C-BD13-646A050E4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03" y="3391049"/>
            <a:ext cx="3176291" cy="250567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5DBEB5D-C183-BC47-BD57-37DE042CDAF0}"/>
              </a:ext>
            </a:extLst>
          </p:cNvPr>
          <p:cNvSpPr txBox="1"/>
          <p:nvPr/>
        </p:nvSpPr>
        <p:spPr>
          <a:xfrm>
            <a:off x="225360" y="6024138"/>
            <a:ext cx="58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1BF57-25E1-49F5-AD48-1C1B0D19268C}"/>
              </a:ext>
            </a:extLst>
          </p:cNvPr>
          <p:cNvSpPr txBox="1"/>
          <p:nvPr/>
        </p:nvSpPr>
        <p:spPr>
          <a:xfrm>
            <a:off x="3507700" y="524313"/>
            <a:ext cx="58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B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58A3A-EB2E-422D-89D6-A7E44B0CAF3A}"/>
              </a:ext>
            </a:extLst>
          </p:cNvPr>
          <p:cNvSpPr txBox="1"/>
          <p:nvPr/>
        </p:nvSpPr>
        <p:spPr>
          <a:xfrm>
            <a:off x="3505462" y="3128910"/>
            <a:ext cx="58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D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7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80039C171584CA6F69A5119EC536B" ma:contentTypeVersion="13" ma:contentTypeDescription="Create a new document." ma:contentTypeScope="" ma:versionID="fda5172aac985843bd1cfafc993ba94f">
  <xsd:schema xmlns:xsd="http://www.w3.org/2001/XMLSchema" xmlns:xs="http://www.w3.org/2001/XMLSchema" xmlns:p="http://schemas.microsoft.com/office/2006/metadata/properties" xmlns:ns3="6d9aa685-1aef-442b-9a02-37fbcce19f78" xmlns:ns4="a76c3124-bdb8-4c95-a318-875c443f1e87" targetNamespace="http://schemas.microsoft.com/office/2006/metadata/properties" ma:root="true" ma:fieldsID="5455eb92d9385dfab2762c84b3d2832e" ns3:_="" ns4:_="">
    <xsd:import namespace="6d9aa685-1aef-442b-9a02-37fbcce19f78"/>
    <xsd:import namespace="a76c3124-bdb8-4c95-a318-875c443f1e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aa685-1aef-442b-9a02-37fbcce19f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c3124-bdb8-4c95-a318-875c443f1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40F35A-485F-45DD-8DAF-CDD7DAB97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aa685-1aef-442b-9a02-37fbcce19f78"/>
    <ds:schemaRef ds:uri="a76c3124-bdb8-4c95-a318-875c443f1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423CAC-8FB0-4134-9A05-133EE6EE818E}">
  <ds:schemaRefs>
    <ds:schemaRef ds:uri="http://schemas.microsoft.com/office/infopath/2007/PartnerControls"/>
    <ds:schemaRef ds:uri="6d9aa685-1aef-442b-9a02-37fbcce19f78"/>
    <ds:schemaRef ds:uri="http://purl.org/dc/elements/1.1/"/>
    <ds:schemaRef ds:uri="http://schemas.microsoft.com/office/2006/documentManagement/types"/>
    <ds:schemaRef ds:uri="a76c3124-bdb8-4c95-a318-875c443f1e8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40BA24-4512-465A-A9AB-658B97DB0A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7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Baker</dc:creator>
  <cp:lastModifiedBy>Emma Baker</cp:lastModifiedBy>
  <cp:revision>10</cp:revision>
  <dcterms:created xsi:type="dcterms:W3CDTF">2020-05-01T15:29:38Z</dcterms:created>
  <dcterms:modified xsi:type="dcterms:W3CDTF">2020-06-25T11:08:34Z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0x010100E9580039C171584CA6F69A5119EC536B</vt:lpwstr>
  </property>
</Properties>
</file>