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0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97C9-6BA5-4590-83E3-352E6513A0BB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10FE-2764-498B-9EEF-77A479745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3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97C9-6BA5-4590-83E3-352E6513A0BB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10FE-2764-498B-9EEF-77A479745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55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97C9-6BA5-4590-83E3-352E6513A0BB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10FE-2764-498B-9EEF-77A479745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45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97C9-6BA5-4590-83E3-352E6513A0BB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10FE-2764-498B-9EEF-77A479745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08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97C9-6BA5-4590-83E3-352E6513A0BB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10FE-2764-498B-9EEF-77A479745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68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97C9-6BA5-4590-83E3-352E6513A0BB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10FE-2764-498B-9EEF-77A479745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99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97C9-6BA5-4590-83E3-352E6513A0BB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10FE-2764-498B-9EEF-77A479745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3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97C9-6BA5-4590-83E3-352E6513A0BB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10FE-2764-498B-9EEF-77A479745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0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97C9-6BA5-4590-83E3-352E6513A0BB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10FE-2764-498B-9EEF-77A479745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97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97C9-6BA5-4590-83E3-352E6513A0BB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10FE-2764-498B-9EEF-77A479745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96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97C9-6BA5-4590-83E3-352E6513A0BB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10FE-2764-498B-9EEF-77A479745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67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97C9-6BA5-4590-83E3-352E6513A0BB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110FE-2764-498B-9EEF-77A479745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13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157826" cy="5256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67544" y="260648"/>
            <a:ext cx="815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Figure </a:t>
            </a:r>
            <a:r>
              <a:rPr lang="en-GB" dirty="0" smtClean="0"/>
              <a:t>4: </a:t>
            </a:r>
            <a:r>
              <a:rPr lang="en-GB" dirty="0" smtClean="0"/>
              <a:t>Meta-analysis of studies on impact of Vitamin D on Left Ventricular Mass in CKD patients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144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Debasish Banerjee</dc:creator>
  <cp:lastModifiedBy>Debasish Banerjee</cp:lastModifiedBy>
  <cp:revision>6</cp:revision>
  <dcterms:created xsi:type="dcterms:W3CDTF">2019-01-20T17:19:23Z</dcterms:created>
  <dcterms:modified xsi:type="dcterms:W3CDTF">2019-11-10T21:08:48Z</dcterms:modified>
</cp:coreProperties>
</file>