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2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28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95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45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48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38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30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30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9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0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5A21-7AF3-4A60-853C-9276DEFB3C6E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83E7-9BBB-46EC-864E-45E7EC60CC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7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/>
              <a:t>F</a:t>
            </a:r>
            <a:r>
              <a:rPr lang="en-GB" sz="2400" dirty="0" smtClean="0"/>
              <a:t>igure </a:t>
            </a:r>
            <a:r>
              <a:rPr lang="en-GB" sz="2400" dirty="0" smtClean="0"/>
              <a:t>3: </a:t>
            </a:r>
            <a:r>
              <a:rPr lang="en-GB" sz="2400" dirty="0" smtClean="0"/>
              <a:t>25 </a:t>
            </a:r>
            <a:r>
              <a:rPr lang="en-GB" sz="2400" dirty="0" err="1" smtClean="0"/>
              <a:t>hydroxy</a:t>
            </a:r>
            <a:r>
              <a:rPr lang="en-GB" sz="2400" dirty="0" smtClean="0"/>
              <a:t> Vitamin D concentration in patients on vitamin D and placebo  at baseline, 24 and 52 weeks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355" y="1844824"/>
            <a:ext cx="573087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48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3: 25 hydroxy Vitamin D concentration in patients on vitamin D and placebo  at baseline, 24 and 52 weeks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4: 25 hydroxy Vitamin D concentration in patients on vitamin D and placebo  at baseline, 24 and 52 weeks</dc:title>
  <dc:creator>Debasish Banerjee</dc:creator>
  <cp:lastModifiedBy>Debasish Banerjee</cp:lastModifiedBy>
  <cp:revision>2</cp:revision>
  <dcterms:created xsi:type="dcterms:W3CDTF">2019-06-30T10:47:21Z</dcterms:created>
  <dcterms:modified xsi:type="dcterms:W3CDTF">2019-11-10T21:07:24Z</dcterms:modified>
</cp:coreProperties>
</file>