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9144000" cy="6858000" type="screen4x3"/>
  <p:notesSz cx="6796088" cy="99250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Gold" initials="E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5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AAE6-0472-4383-A597-325110332314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5BA1-D7E7-45D8-B375-F9CD58CC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4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9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6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3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260648"/>
            <a:ext cx="8579296" cy="634082"/>
          </a:xfrm>
        </p:spPr>
        <p:txBody>
          <a:bodyPr>
            <a:noAutofit/>
          </a:bodyPr>
          <a:lstStyle/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/>
              <a:t>Figure  </a:t>
            </a:r>
            <a:r>
              <a:rPr lang="en-GB" sz="1800" smtClean="0"/>
              <a:t>2</a:t>
            </a:r>
            <a:r>
              <a:rPr lang="en-GB" sz="1800" dirty="0"/>
              <a:t>: Raw data representing individual variability for the main cardiac variables. The black thick line joins the raw mean at the baseline with that at the follow up. 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2" y="1071243"/>
            <a:ext cx="3547774" cy="2565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71244"/>
            <a:ext cx="3600401" cy="25655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89040"/>
            <a:ext cx="3600401" cy="27363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2" y="3879556"/>
            <a:ext cx="3547774" cy="26457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1555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 Figure  2: Raw data representing individual variability for the main cardiac variables. The black thick line joins the raw mean at the baseline with that at the follow up.  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1:</dc:title>
  <dc:creator>Debasish Banerjee</dc:creator>
  <cp:lastModifiedBy>Debasish Banerjee</cp:lastModifiedBy>
  <cp:revision>15</cp:revision>
  <cp:lastPrinted>2018-02-27T09:14:11Z</cp:lastPrinted>
  <dcterms:created xsi:type="dcterms:W3CDTF">2017-10-12T12:41:34Z</dcterms:created>
  <dcterms:modified xsi:type="dcterms:W3CDTF">2019-01-20T18:23:57Z</dcterms:modified>
</cp:coreProperties>
</file>