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6CC51-7156-4752-AF7F-5937E6547F9E}" v="16" dt="2019-07-25T15:54:14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in Carey" userId="c1b7a4bb-416d-4238-a111-b2d95b360abd" providerId="ADAL" clId="{4AB611BC-FC8D-4D4B-9BE3-8BD139D80B25}"/>
    <pc:docChg chg="custSel modSld">
      <pc:chgData name="Iain Carey" userId="c1b7a4bb-416d-4238-a111-b2d95b360abd" providerId="ADAL" clId="{4AB611BC-FC8D-4D4B-9BE3-8BD139D80B25}" dt="2019-07-25T15:54:14.546" v="15" actId="1076"/>
      <pc:docMkLst>
        <pc:docMk/>
      </pc:docMkLst>
      <pc:sldChg chg="addSp delSp modSp">
        <pc:chgData name="Iain Carey" userId="c1b7a4bb-416d-4238-a111-b2d95b360abd" providerId="ADAL" clId="{4AB611BC-FC8D-4D4B-9BE3-8BD139D80B25}" dt="2019-07-25T15:54:14.546" v="15" actId="1076"/>
        <pc:sldMkLst>
          <pc:docMk/>
          <pc:sldMk cId="921025785" sldId="256"/>
        </pc:sldMkLst>
        <pc:picChg chg="add del mod">
          <ac:chgData name="Iain Carey" userId="c1b7a4bb-416d-4238-a111-b2d95b360abd" providerId="ADAL" clId="{4AB611BC-FC8D-4D4B-9BE3-8BD139D80B25}" dt="2019-07-25T15:53:45.820" v="8" actId="478"/>
          <ac:picMkLst>
            <pc:docMk/>
            <pc:sldMk cId="921025785" sldId="256"/>
            <ac:picMk id="2" creationId="{E151F6FA-BD03-4FEC-BD12-649A600A9F43}"/>
          </ac:picMkLst>
        </pc:picChg>
        <pc:picChg chg="add del mod">
          <ac:chgData name="Iain Carey" userId="c1b7a4bb-416d-4238-a111-b2d95b360abd" providerId="ADAL" clId="{4AB611BC-FC8D-4D4B-9BE3-8BD139D80B25}" dt="2019-07-25T15:54:00.952" v="12" actId="478"/>
          <ac:picMkLst>
            <pc:docMk/>
            <pc:sldMk cId="921025785" sldId="256"/>
            <ac:picMk id="3" creationId="{ED0D7DB6-1BC5-457B-9050-82C8C64D616D}"/>
          </ac:picMkLst>
        </pc:picChg>
        <pc:picChg chg="add mod">
          <ac:chgData name="Iain Carey" userId="c1b7a4bb-416d-4238-a111-b2d95b360abd" providerId="ADAL" clId="{4AB611BC-FC8D-4D4B-9BE3-8BD139D80B25}" dt="2019-07-25T15:53:59.642" v="11" actId="1076"/>
          <ac:picMkLst>
            <pc:docMk/>
            <pc:sldMk cId="921025785" sldId="256"/>
            <ac:picMk id="4" creationId="{B527B4B9-77E2-4003-AFCC-3F95EB467783}"/>
          </ac:picMkLst>
        </pc:picChg>
        <pc:picChg chg="del">
          <ac:chgData name="Iain Carey" userId="c1b7a4bb-416d-4238-a111-b2d95b360abd" providerId="ADAL" clId="{4AB611BC-FC8D-4D4B-9BE3-8BD139D80B25}" dt="2019-07-25T15:45:20.252" v="0" actId="478"/>
          <ac:picMkLst>
            <pc:docMk/>
            <pc:sldMk cId="921025785" sldId="256"/>
            <ac:picMk id="5" creationId="{CAB0BC97-75AD-43C4-A644-A763CEEAAD9B}"/>
          </ac:picMkLst>
        </pc:picChg>
        <pc:picChg chg="del">
          <ac:chgData name="Iain Carey" userId="c1b7a4bb-416d-4238-a111-b2d95b360abd" providerId="ADAL" clId="{4AB611BC-FC8D-4D4B-9BE3-8BD139D80B25}" dt="2019-07-25T15:45:48.425" v="4" actId="478"/>
          <ac:picMkLst>
            <pc:docMk/>
            <pc:sldMk cId="921025785" sldId="256"/>
            <ac:picMk id="6" creationId="{2049EE21-C6E9-4E28-A813-AA8D5BD75BD9}"/>
          </ac:picMkLst>
        </pc:picChg>
        <pc:picChg chg="add mod">
          <ac:chgData name="Iain Carey" userId="c1b7a4bb-416d-4238-a111-b2d95b360abd" providerId="ADAL" clId="{4AB611BC-FC8D-4D4B-9BE3-8BD139D80B25}" dt="2019-07-25T15:54:14.546" v="15" actId="1076"/>
          <ac:picMkLst>
            <pc:docMk/>
            <pc:sldMk cId="921025785" sldId="256"/>
            <ac:picMk id="7" creationId="{502D63F0-29BD-4617-9F3E-0CD8604432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EE3237-F327-48AF-BF99-9D230F259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37777F2-83D4-4A1A-9BAF-79DF1135E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434943-24B7-4958-BD6F-9BF0197E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0D9073-9FED-43BC-A91B-7B00DC38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85ADA7-D016-481E-A629-F0548473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1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A1CAB9-F142-4AB6-9868-5C3AD9EF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748C677-7CF4-44F6-9364-B4DD2777D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81ACCE-58FA-45CB-84BB-754BDCE42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326CD5-8ACC-41B2-AD1F-B56BF4D1C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E8AD2A-00F6-40FF-8DF4-2C5F405D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2FDB315-2F81-4C3A-815D-B7106F1E5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E5109CD-78FC-40CE-AB9E-0720851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9AA652-5A3D-4D24-93F0-F388CAB6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D24B62-3F01-4413-AD30-61AEE0ED7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0A92A02-DBD7-4135-BA4D-CD950376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6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4CAFC7-4EB0-4131-92CF-DADD5A120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90CFEB-26D5-42D2-806F-5B37BDC5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975F874-63AF-4118-AA19-F65F7FEBB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6A4081-5DA8-4691-958D-1E0D0E8A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BDFC56-B73A-40D6-B1A7-9F2017F2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52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13417F-DBAC-4FAD-809C-C1D5BF47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874785-3899-4724-A5B8-7219F56E1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7406FE-A451-4FD4-B7DA-F78B8C5B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8C2932-773E-466F-8138-9E53F3AF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8C8E72-FEBA-4AA3-8C22-5FA6D4F2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DF507-2712-470F-B2D7-553CAB82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F443CC-E703-41F3-A9B3-F02DB0D49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633BD01-F347-4A6B-8B1F-A2E24D91D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2F935D1-DAFC-43F4-8B2E-3154A846E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F9EDD5-B80B-4C5A-8B7E-21138331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E16B65-A9AE-466E-BF87-4BA35B5F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CA56B5-1F2D-48CC-BEEA-4CCAF820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730F47B-5C4F-489C-AF60-0C786B8AE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0B9E307-E48E-41B7-B658-2B814B77A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22104A8-B4F9-475A-BC0D-71E8E1C13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84DB181-0EF5-4EFF-B849-87094E2E7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BEE1823-160F-4276-A872-5108BCAD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CA46112-D51B-43E9-917E-AC85A3A7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05CF178-4BBF-48D1-B735-2416A8D4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5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AAAE48-6CFC-4E77-87C5-EA8E9FC0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81D680-F093-4E95-9CBD-5CB7CD92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437B9E-99EE-440C-93CF-C19D36C1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577E63-B439-46A9-9AEB-C44DFD1E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8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EEFD83C-9AFF-41E4-95D0-1E1ED6F2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9742CC8-86C2-41DB-9BE0-23A799F6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9D6FB26-7BDA-43B6-9953-286CD475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53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BBBAFD-66BC-43FA-A5C3-C5811FD7A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7D9F0C-8158-4EFE-AF89-DFCD63EE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3B30161-AE5B-424E-B1D0-7390119E5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9D9FA9-9A62-41BA-9A52-B6D84E9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EFFACF-5BB3-4557-BB32-58CE5626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294934-497A-4AEA-8BCF-E457A629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8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76A1A0-F3C2-4237-9057-631A7A078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7ED82FF-048D-44DB-9631-4BB7703D9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E120FA-FA91-4423-A3C8-5EDADEBFC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214D880-F313-41A2-8CBD-DE35068F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91BB34-3782-4CB0-B84C-12CD0D420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8A4BEC9-071C-4343-93BB-AF5FA9B5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4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B6A59F2-4EFA-4471-AEA3-E61DC659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6EF5D5-AA2F-4F6A-B974-29FE6B7DD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8CF096-1B11-4687-BEF9-D8025D451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A23D1-6968-45EB-B811-4DC15B9C4A4A}" type="datetimeFigureOut">
              <a:rPr lang="en-GB" smtClean="0"/>
              <a:t>07/08/2019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4D2346-5177-4043-AADF-176CA94DC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ABDC45-BF07-4A9E-96FB-047D6581A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3DB8-6F50-4C2E-BA92-1924F852C3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57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527B4B9-77E2-4003-AFCC-3F95EB467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693" y="369000"/>
            <a:ext cx="3785464" cy="612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02D63F0-29BD-4617-9F3E-0CD860443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45" y="369000"/>
            <a:ext cx="3785464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2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Carey</dc:creator>
  <cp:lastModifiedBy>Julia Critchley</cp:lastModifiedBy>
  <cp:revision>2</cp:revision>
  <dcterms:created xsi:type="dcterms:W3CDTF">2019-04-11T16:14:34Z</dcterms:created>
  <dcterms:modified xsi:type="dcterms:W3CDTF">2019-08-07T12:03:53Z</dcterms:modified>
</cp:coreProperties>
</file>