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8" r:id="rId2"/>
    <p:sldId id="263" r:id="rId3"/>
    <p:sldId id="268" r:id="rId4"/>
    <p:sldId id="256" r:id="rId5"/>
    <p:sldId id="267" r:id="rId6"/>
    <p:sldId id="260" r:id="rId7"/>
    <p:sldId id="259" r:id="rId8"/>
    <p:sldId id="270" r:id="rId9"/>
  </p:sldIdLst>
  <p:sldSz cx="6858000" cy="12192000"/>
  <p:notesSz cx="7102475" cy="102330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46" autoAdjust="0"/>
    <p:restoredTop sz="94660"/>
  </p:normalViewPr>
  <p:slideViewPr>
    <p:cSldViewPr snapToGrid="0">
      <p:cViewPr varScale="1">
        <p:scale>
          <a:sx n="55" d="100"/>
          <a:sy n="55" d="100"/>
        </p:scale>
        <p:origin x="249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Relationship Id="rId4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Relationship Id="rId4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513" cy="512225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2304" y="0"/>
            <a:ext cx="3078513" cy="512225"/>
          </a:xfrm>
          <a:prstGeom prst="rect">
            <a:avLst/>
          </a:prstGeom>
        </p:spPr>
        <p:txBody>
          <a:bodyPr vert="horz" lIns="94778" tIns="47389" rIns="94778" bIns="47389" rtlCol="0"/>
          <a:lstStyle>
            <a:lvl1pPr algn="r">
              <a:defRPr sz="1200"/>
            </a:lvl1pPr>
          </a:lstStyle>
          <a:p>
            <a:fld id="{80C645A3-4C23-407E-B684-24C82C2DE91D}" type="datetimeFigureOut">
              <a:rPr lang="en-GB" smtClean="0"/>
              <a:t>26/07/2019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79688" y="1279525"/>
            <a:ext cx="194310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17" y="4924225"/>
            <a:ext cx="5682643" cy="4029059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0"/>
            <a:ext cx="3078513" cy="512225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304" y="9720800"/>
            <a:ext cx="3078513" cy="512225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5A6BE5F4-0475-4B2A-9D21-E03204037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3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BE5F4-0475-4B2A-9D21-E0320403790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38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292C-0A10-4DED-A769-ED55D4E6870B}" type="datetimeFigureOut">
              <a:rPr lang="en-GB" smtClean="0"/>
              <a:t>26/07/2019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B70-BA1D-43F4-958F-FC83EC772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243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292C-0A10-4DED-A769-ED55D4E6870B}" type="datetimeFigureOut">
              <a:rPr lang="en-GB" smtClean="0"/>
              <a:t>26/07/2019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B70-BA1D-43F4-958F-FC83EC772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71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292C-0A10-4DED-A769-ED55D4E6870B}" type="datetimeFigureOut">
              <a:rPr lang="en-GB" smtClean="0"/>
              <a:t>26/07/2019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B70-BA1D-43F4-958F-FC83EC772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94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292C-0A10-4DED-A769-ED55D4E6870B}" type="datetimeFigureOut">
              <a:rPr lang="en-GB" smtClean="0"/>
              <a:t>26/07/2019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B70-BA1D-43F4-958F-FC83EC772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74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292C-0A10-4DED-A769-ED55D4E6870B}" type="datetimeFigureOut">
              <a:rPr lang="en-GB" smtClean="0"/>
              <a:t>26/07/2019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B70-BA1D-43F4-958F-FC83EC772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80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292C-0A10-4DED-A769-ED55D4E6870B}" type="datetimeFigureOut">
              <a:rPr lang="en-GB" smtClean="0"/>
              <a:t>26/07/2019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B70-BA1D-43F4-958F-FC83EC772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341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292C-0A10-4DED-A769-ED55D4E6870B}" type="datetimeFigureOut">
              <a:rPr lang="en-GB" smtClean="0"/>
              <a:t>26/07/2019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B70-BA1D-43F4-958F-FC83EC772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7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292C-0A10-4DED-A769-ED55D4E6870B}" type="datetimeFigureOut">
              <a:rPr lang="en-GB" smtClean="0"/>
              <a:t>26/07/2019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B70-BA1D-43F4-958F-FC83EC772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75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292C-0A10-4DED-A769-ED55D4E6870B}" type="datetimeFigureOut">
              <a:rPr lang="en-GB" smtClean="0"/>
              <a:t>26/07/2019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B70-BA1D-43F4-958F-FC83EC772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710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292C-0A10-4DED-A769-ED55D4E6870B}" type="datetimeFigureOut">
              <a:rPr lang="en-GB" smtClean="0"/>
              <a:t>26/07/2019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B70-BA1D-43F4-958F-FC83EC772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82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D292C-0A10-4DED-A769-ED55D4E6870B}" type="datetimeFigureOut">
              <a:rPr lang="en-GB" smtClean="0"/>
              <a:t>26/07/2019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CB70-BA1D-43F4-958F-FC83EC772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134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D292C-0A10-4DED-A769-ED55D4E6870B}" type="datetimeFigureOut">
              <a:rPr lang="en-GB" smtClean="0"/>
              <a:t>26/07/2019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8CB70-BA1D-43F4-958F-FC83EC7728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8172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2.emf"/><Relationship Id="rId4" Type="http://schemas.openxmlformats.org/officeDocument/2006/relationships/image" Target="../media/image9.emf"/><Relationship Id="rId9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16.emf"/><Relationship Id="rId4" Type="http://schemas.openxmlformats.org/officeDocument/2006/relationships/image" Target="../media/image13.emf"/><Relationship Id="rId9" Type="http://schemas.openxmlformats.org/officeDocument/2006/relationships/oleObject" Target="../embeddings/oleObject1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1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oleObject" Target="../embeddings/oleObject18.bin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5" t="18793" r="22986" b="20461"/>
          <a:stretch/>
        </p:blipFill>
        <p:spPr>
          <a:xfrm>
            <a:off x="3568115" y="1726888"/>
            <a:ext cx="1512488" cy="16957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98850" y="1995619"/>
            <a:ext cx="1000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Hexokinase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94445" y="1743632"/>
            <a:ext cx="420308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94445" y="2033277"/>
            <a:ext cx="420308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4618" y="2765743"/>
            <a:ext cx="341760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54618" y="3170274"/>
            <a:ext cx="341760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54618" y="2313484"/>
            <a:ext cx="341760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98848" y="3085146"/>
            <a:ext cx="4988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Actin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080603" y="3183354"/>
            <a:ext cx="2182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91927" y="1313688"/>
            <a:ext cx="607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HBEC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712578" y="1020003"/>
            <a:ext cx="21804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Air-liquid-interface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780" y="1031751"/>
            <a:ext cx="14724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Proliferating cells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908" r="35143" b="24510"/>
          <a:stretch/>
        </p:blipFill>
        <p:spPr>
          <a:xfrm>
            <a:off x="3561095" y="6333119"/>
            <a:ext cx="1518561" cy="1739105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225523" y="6538509"/>
            <a:ext cx="57413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282999" y="6873956"/>
            <a:ext cx="343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5091408" y="2088053"/>
            <a:ext cx="2182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5316451" y="6613977"/>
            <a:ext cx="10775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>
                <a:latin typeface="Arial" panose="020B0604020202020204" pitchFamily="34" charset="0"/>
                <a:cs typeface="Arial" panose="020B0604020202020204" pitchFamily="34" charset="0"/>
              </a:rPr>
              <a:t>Hexokinase </a:t>
            </a:r>
            <a:r>
              <a:rPr lang="en-GB" sz="110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5137587" y="6715433"/>
            <a:ext cx="2182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5334836" y="7724946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Actin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H="1">
            <a:off x="5165826" y="7823945"/>
            <a:ext cx="2182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3276558" y="7431654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3269988" y="7882309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44" t="23554" r="41103" b="22096"/>
          <a:stretch/>
        </p:blipFill>
        <p:spPr>
          <a:xfrm>
            <a:off x="905684" y="1751525"/>
            <a:ext cx="1134871" cy="168238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56989" y="1765859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2524" y="2100398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2280" y="2888217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4193" y="3224613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2280" y="2442669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41825" y="1521747"/>
            <a:ext cx="717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440252" y="1518477"/>
            <a:ext cx="7287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25859" y="2017808"/>
            <a:ext cx="10005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Hexokinase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15597" y="3058426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Actin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2053372" y="3154666"/>
            <a:ext cx="2167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2054701" y="2138749"/>
            <a:ext cx="2167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54844" y="1624761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022" t="29955" r="48217" b="7845"/>
          <a:stretch/>
        </p:blipFill>
        <p:spPr>
          <a:xfrm>
            <a:off x="911601" y="6344848"/>
            <a:ext cx="1132844" cy="1727377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528281" y="6383025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21751" y="6715310"/>
            <a:ext cx="42030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69841" y="7072740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40231" y="6688796"/>
            <a:ext cx="107753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Hexokinase </a:t>
            </a:r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56210" y="7516021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53284" y="7877392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216945" y="7759631"/>
            <a:ext cx="4988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Actin</a:t>
            </a:r>
          </a:p>
        </p:txBody>
      </p:sp>
      <p:cxnSp>
        <p:nvCxnSpPr>
          <p:cNvPr id="66" name="Straight Arrow Connector 65"/>
          <p:cNvCxnSpPr/>
          <p:nvPr/>
        </p:nvCxnSpPr>
        <p:spPr>
          <a:xfrm flipH="1">
            <a:off x="2053519" y="7857840"/>
            <a:ext cx="2182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H="1">
            <a:off x="2068352" y="6795589"/>
            <a:ext cx="21824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507219" y="6240082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201656" y="1603024"/>
            <a:ext cx="436338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221498" y="6291548"/>
            <a:ext cx="4363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kDa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19284" y="841126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39429" y="84490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58569" y="3880857"/>
            <a:ext cx="2692803" cy="1964831"/>
            <a:chOff x="558943" y="3337443"/>
            <a:chExt cx="2692803" cy="1964831"/>
          </a:xfrm>
        </p:grpSpPr>
        <p:pic>
          <p:nvPicPr>
            <p:cNvPr id="82" name="Picture 81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809" t="21253" r="64931" b="25268"/>
            <a:stretch/>
          </p:blipFill>
          <p:spPr>
            <a:xfrm>
              <a:off x="912884" y="3346205"/>
              <a:ext cx="1123353" cy="1902393"/>
            </a:xfrm>
            <a:prstGeom prst="rect">
              <a:avLst/>
            </a:prstGeom>
          </p:spPr>
        </p:pic>
        <p:sp>
          <p:nvSpPr>
            <p:cNvPr id="85" name="TextBox 84"/>
            <p:cNvSpPr txBox="1"/>
            <p:nvPr/>
          </p:nvSpPr>
          <p:spPr>
            <a:xfrm>
              <a:off x="561088" y="3478541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566623" y="3813080"/>
              <a:ext cx="42030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626379" y="4640654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618292" y="5040664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37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626379" y="4115596"/>
              <a:ext cx="341760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558943" y="3337443"/>
              <a:ext cx="43633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kDa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2215597" y="4904361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Actin</a:t>
              </a:r>
            </a:p>
          </p:txBody>
        </p:sp>
        <p:cxnSp>
          <p:nvCxnSpPr>
            <p:cNvPr id="92" name="Straight Arrow Connector 91"/>
            <p:cNvCxnSpPr/>
            <p:nvPr/>
          </p:nvCxnSpPr>
          <p:spPr>
            <a:xfrm flipH="1">
              <a:off x="2053372" y="5000601"/>
              <a:ext cx="21672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/>
            <p:cNvSpPr txBox="1"/>
            <p:nvPr/>
          </p:nvSpPr>
          <p:spPr>
            <a:xfrm>
              <a:off x="2212679" y="3754695"/>
              <a:ext cx="10390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Hexokinase 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4" name="Straight Arrow Connector 93"/>
            <p:cNvCxnSpPr/>
            <p:nvPr/>
          </p:nvCxnSpPr>
          <p:spPr>
            <a:xfrm flipH="1">
              <a:off x="2041521" y="3875636"/>
              <a:ext cx="216728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3201475" y="3910084"/>
            <a:ext cx="3119153" cy="1918321"/>
            <a:chOff x="3202422" y="3301796"/>
            <a:chExt cx="3119153" cy="1918321"/>
          </a:xfrm>
        </p:grpSpPr>
        <p:pic>
          <p:nvPicPr>
            <p:cNvPr id="95" name="Picture 94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516" t="19230" r="14865" b="22901"/>
            <a:stretch/>
          </p:blipFill>
          <p:spPr>
            <a:xfrm>
              <a:off x="3566146" y="3301796"/>
              <a:ext cx="1514457" cy="1914419"/>
            </a:xfrm>
            <a:prstGeom prst="rect">
              <a:avLst/>
            </a:prstGeom>
          </p:spPr>
        </p:pic>
        <p:sp>
          <p:nvSpPr>
            <p:cNvPr id="96" name="TextBox 95"/>
            <p:cNvSpPr txBox="1"/>
            <p:nvPr/>
          </p:nvSpPr>
          <p:spPr>
            <a:xfrm>
              <a:off x="5309653" y="4809578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Actin</a:t>
              </a:r>
            </a:p>
          </p:txBody>
        </p:sp>
        <p:cxnSp>
          <p:nvCxnSpPr>
            <p:cNvPr id="97" name="Straight Arrow Connector 96"/>
            <p:cNvCxnSpPr/>
            <p:nvPr/>
          </p:nvCxnSpPr>
          <p:spPr>
            <a:xfrm flipH="1">
              <a:off x="5091408" y="4907787"/>
              <a:ext cx="21824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/>
            <p:nvPr/>
          </p:nvSpPr>
          <p:spPr>
            <a:xfrm>
              <a:off x="5282508" y="3707674"/>
              <a:ext cx="1039067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Hexokinase </a:t>
              </a:r>
              <a:r>
                <a:rPr lang="en-GB" sz="11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II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>
            <a:xfrm flipH="1">
              <a:off x="5103644" y="3809130"/>
              <a:ext cx="21824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TextBox 106"/>
            <p:cNvSpPr txBox="1"/>
            <p:nvPr/>
          </p:nvSpPr>
          <p:spPr>
            <a:xfrm>
              <a:off x="3204567" y="3494947"/>
              <a:ext cx="4247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150</a:t>
              </a: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3210102" y="3786583"/>
              <a:ext cx="42478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100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261907" y="4566451"/>
              <a:ext cx="3626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253820" y="4958507"/>
              <a:ext cx="3626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37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238054" y="4049344"/>
              <a:ext cx="362679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3202422" y="3334799"/>
              <a:ext cx="56113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1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kDa</a:t>
              </a:r>
              <a:endParaRPr lang="en-GB" sz="11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158364" y="106662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1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00044" y="1312124"/>
            <a:ext cx="550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H441</a:t>
            </a:r>
            <a:endParaRPr lang="en-GB" sz="1200" dirty="0"/>
          </a:p>
        </p:txBody>
      </p:sp>
      <p:sp>
        <p:nvSpPr>
          <p:cNvPr id="83" name="TextBox 82"/>
          <p:cNvSpPr txBox="1"/>
          <p:nvPr/>
        </p:nvSpPr>
        <p:spPr>
          <a:xfrm>
            <a:off x="1885409" y="1517600"/>
            <a:ext cx="7287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3783610" y="1520320"/>
            <a:ext cx="717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4146609" y="1516173"/>
            <a:ext cx="7287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4987944" y="1507276"/>
            <a:ext cx="72873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4541028" y="1518477"/>
            <a:ext cx="717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4068968" y="1312376"/>
            <a:ext cx="5501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H441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22782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667725"/>
              </p:ext>
            </p:extLst>
          </p:nvPr>
        </p:nvGraphicFramePr>
        <p:xfrm>
          <a:off x="1543050" y="5272088"/>
          <a:ext cx="3222625" cy="368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5" name="Prism 8" r:id="rId4" imgW="2928624" imgH="3345111" progId="Prism8.Document">
                  <p:embed/>
                </p:oleObj>
              </mc:Choice>
              <mc:Fallback>
                <p:oleObj name="Prism 8" r:id="rId4" imgW="2928624" imgH="3345111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43050" y="5272088"/>
                        <a:ext cx="3222625" cy="368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21846" y="1307699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</a:t>
            </a:r>
            <a:endParaRPr lang="en-GB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221846" y="5143233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B</a:t>
            </a:r>
            <a:endParaRPr lang="en-GB" sz="12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087017"/>
              </p:ext>
            </p:extLst>
          </p:nvPr>
        </p:nvGraphicFramePr>
        <p:xfrm>
          <a:off x="1357313" y="1584325"/>
          <a:ext cx="4164012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16" name="Prism 8" r:id="rId6" imgW="3826802" imgH="2913646" progId="Prism8.Document">
                  <p:embed/>
                </p:oleObj>
              </mc:Choice>
              <mc:Fallback>
                <p:oleObj name="Prism 8" r:id="rId6" imgW="3826802" imgH="2913646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357313" y="1584325"/>
                        <a:ext cx="4164012" cy="3168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8364" y="106662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2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97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49650" y="5419725"/>
            <a:ext cx="3066059" cy="2674938"/>
            <a:chOff x="1126591" y="923223"/>
            <a:chExt cx="3870147" cy="3265663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51616811"/>
                </p:ext>
              </p:extLst>
            </p:nvPr>
          </p:nvGraphicFramePr>
          <p:xfrm>
            <a:off x="1126591" y="923223"/>
            <a:ext cx="3763191" cy="32656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4" name="Prism 8" r:id="rId3" imgW="3274714" imgH="2844857" progId="Prism8.Document">
                    <p:embed/>
                  </p:oleObj>
                </mc:Choice>
                <mc:Fallback>
                  <p:oleObj name="Prism 8" r:id="rId3" imgW="3274714" imgH="2844857" progId="Prism8.Document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1126591" y="923223"/>
                          <a:ext cx="3763191" cy="32656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3863968" y="3571711"/>
              <a:ext cx="455669" cy="300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0.1</a:t>
              </a:r>
              <a:endParaRPr lang="en-GB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541069" y="3571711"/>
              <a:ext cx="455669" cy="300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1.0</a:t>
              </a:r>
              <a:endParaRPr lang="en-GB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00548" y="3571711"/>
              <a:ext cx="544698" cy="300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0.01</a:t>
              </a:r>
              <a:endParaRPr lang="en-GB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15312" y="3571711"/>
              <a:ext cx="633729" cy="3005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0.001</a:t>
              </a:r>
              <a:endParaRPr lang="en-GB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768828" y="3571711"/>
              <a:ext cx="1035075" cy="3005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0.0001</a:t>
              </a:r>
              <a:endParaRPr lang="en-GB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709769"/>
              </p:ext>
            </p:extLst>
          </p:nvPr>
        </p:nvGraphicFramePr>
        <p:xfrm>
          <a:off x="3426191" y="2301207"/>
          <a:ext cx="3533034" cy="261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5" name="Prism 7" r:id="rId5" imgW="3979140" imgH="2718443" progId="Prism7.Document">
                  <p:embed/>
                </p:oleObj>
              </mc:Choice>
              <mc:Fallback>
                <p:oleObj name="Prism 7" r:id="rId5" imgW="3979140" imgH="2718443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26191" y="2301207"/>
                        <a:ext cx="3533034" cy="261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9001005"/>
              </p:ext>
            </p:extLst>
          </p:nvPr>
        </p:nvGraphicFramePr>
        <p:xfrm>
          <a:off x="74613" y="2257425"/>
          <a:ext cx="3530600" cy="263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6" name="Prism 7" r:id="rId7" imgW="3854172" imgH="2718443" progId="Prism7.Document">
                  <p:embed/>
                </p:oleObj>
              </mc:Choice>
              <mc:Fallback>
                <p:oleObj name="Prism 7" r:id="rId7" imgW="3854172" imgH="2718443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4613" y="2257425"/>
                        <a:ext cx="3530600" cy="2633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6330132"/>
              </p:ext>
            </p:extLst>
          </p:nvPr>
        </p:nvGraphicFramePr>
        <p:xfrm>
          <a:off x="79375" y="5427663"/>
          <a:ext cx="3635375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37" name="Prism 7" r:id="rId9" imgW="3849491" imgH="2718443" progId="Prism7.Document">
                  <p:embed/>
                </p:oleObj>
              </mc:Choice>
              <mc:Fallback>
                <p:oleObj name="Prism 7" r:id="rId9" imgW="3849491" imgH="2718443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9375" y="5427663"/>
                        <a:ext cx="3635375" cy="271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58364" y="106662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3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3331" y="2114269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69418" y="2113227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7651" y="5379984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597697" y="5374119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55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3272383"/>
              </p:ext>
            </p:extLst>
          </p:nvPr>
        </p:nvGraphicFramePr>
        <p:xfrm>
          <a:off x="3465513" y="1366838"/>
          <a:ext cx="3343275" cy="278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8" name="Prism 8" r:id="rId3" imgW="5852926" imgH="4994616" progId="Prism8.Document">
                  <p:embed/>
                </p:oleObj>
              </mc:Choice>
              <mc:Fallback>
                <p:oleObj name="Prism 8" r:id="rId3" imgW="5852926" imgH="4994616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65513" y="1366838"/>
                        <a:ext cx="3343275" cy="2782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5066" y="953679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69418" y="104056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7311" y="5204132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3191535"/>
              </p:ext>
            </p:extLst>
          </p:nvPr>
        </p:nvGraphicFramePr>
        <p:xfrm>
          <a:off x="177800" y="1193800"/>
          <a:ext cx="3472782" cy="295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9" name="Prism 8" r:id="rId5" imgW="5857247" imgH="4993176" progId="Prism8.Document">
                  <p:embed/>
                </p:oleObj>
              </mc:Choice>
              <mc:Fallback>
                <p:oleObj name="Prism 8" r:id="rId5" imgW="5857247" imgH="4993176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7800" y="1193800"/>
                        <a:ext cx="3472782" cy="295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48188"/>
              </p:ext>
            </p:extLst>
          </p:nvPr>
        </p:nvGraphicFramePr>
        <p:xfrm>
          <a:off x="311150" y="5545138"/>
          <a:ext cx="3197225" cy="281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0" name="Prism 7" r:id="rId7" imgW="5511517" imgH="5051160" progId="Prism7.Document">
                  <p:embed/>
                </p:oleObj>
              </mc:Choice>
              <mc:Fallback>
                <p:oleObj name="Prism 7" r:id="rId7" imgW="5511517" imgH="5051160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1150" y="5545138"/>
                        <a:ext cx="3197225" cy="2813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040702"/>
              </p:ext>
            </p:extLst>
          </p:nvPr>
        </p:nvGraphicFramePr>
        <p:xfrm>
          <a:off x="3505200" y="5465763"/>
          <a:ext cx="3043238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" name="Prism 8" r:id="rId9" imgW="5191356" imgH="5078532" progId="Prism8.Document">
                  <p:embed/>
                </p:oleObj>
              </mc:Choice>
              <mc:Fallback>
                <p:oleObj name="Prism 8" r:id="rId9" imgW="5191356" imgH="5078532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05200" y="5465763"/>
                        <a:ext cx="3043238" cy="297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89202" y="1091813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H441 cells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6900" y="5184498"/>
            <a:ext cx="8996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H441 cells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52695" y="1040561"/>
            <a:ext cx="216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Air-liquid-interface H441 cells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840" y="5273220"/>
            <a:ext cx="1880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Air-liquid-interface HBEC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27357" y="5198267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8364" y="106662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4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757" y="153988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5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387094"/>
              </p:ext>
            </p:extLst>
          </p:nvPr>
        </p:nvGraphicFramePr>
        <p:xfrm>
          <a:off x="1376363" y="1652588"/>
          <a:ext cx="3459162" cy="318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36" name="Prism 8" r:id="rId3" imgW="3453341" imgH="3184842" progId="Prism8.Document">
                  <p:embed/>
                </p:oleObj>
              </mc:Choice>
              <mc:Fallback>
                <p:oleObj name="Prism 8" r:id="rId3" imgW="3453341" imgH="3184842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6363" y="1652588"/>
                        <a:ext cx="3459162" cy="3189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70378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527503"/>
              </p:ext>
            </p:extLst>
          </p:nvPr>
        </p:nvGraphicFramePr>
        <p:xfrm>
          <a:off x="1408113" y="889000"/>
          <a:ext cx="3678237" cy="318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7" name="Prism 8" r:id="rId3" imgW="3485033" imgH="3005125" progId="Prism8.Document">
                  <p:embed/>
                </p:oleObj>
              </mc:Choice>
              <mc:Fallback>
                <p:oleObj name="Prism 8" r:id="rId3" imgW="3485033" imgH="3005125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8113" y="889000"/>
                        <a:ext cx="3678237" cy="3181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7757" y="153988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6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6858" y="604092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3520" y="4171873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2613" y="7839359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89308" y="596340"/>
            <a:ext cx="1760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Proliferating H441 cells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85994" y="4167824"/>
            <a:ext cx="21691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Air-liquid-interface H441 cells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95528" y="7826584"/>
            <a:ext cx="18806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Air-liquid-interface HBEC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527214"/>
              </p:ext>
            </p:extLst>
          </p:nvPr>
        </p:nvGraphicFramePr>
        <p:xfrm>
          <a:off x="1403350" y="8312150"/>
          <a:ext cx="3849688" cy="303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8" name="Prism 7" r:id="rId5" imgW="3604238" imgH="2840535" progId="Prism7.Document">
                  <p:embed/>
                </p:oleObj>
              </mc:Choice>
              <mc:Fallback>
                <p:oleObj name="Prism 7" r:id="rId5" imgW="3604238" imgH="2840535" progId="Prism7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03350" y="8312150"/>
                        <a:ext cx="3849688" cy="3032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960748"/>
              </p:ext>
            </p:extLst>
          </p:nvPr>
        </p:nvGraphicFramePr>
        <p:xfrm>
          <a:off x="1490663" y="4486275"/>
          <a:ext cx="3675062" cy="335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29" name="Prism 8" r:id="rId7" imgW="3485033" imgH="3184842" progId="Prism8.Document">
                  <p:embed/>
                </p:oleObj>
              </mc:Choice>
              <mc:Fallback>
                <p:oleObj name="Prism 8" r:id="rId7" imgW="3485033" imgH="3184842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90663" y="4486275"/>
                        <a:ext cx="3675062" cy="335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76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382" y="84221"/>
            <a:ext cx="768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Figure 7</a:t>
            </a:r>
            <a:endParaRPr lang="en-GB" sz="1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408303"/>
              </p:ext>
            </p:extLst>
          </p:nvPr>
        </p:nvGraphicFramePr>
        <p:xfrm>
          <a:off x="1731953" y="834026"/>
          <a:ext cx="3614738" cy="259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9" name="Prism 8" r:id="rId3" imgW="3787187" imgH="2550611" progId="Prism8.Document">
                  <p:embed/>
                </p:oleObj>
              </mc:Choice>
              <mc:Fallback>
                <p:oleObj name="Prism 8" r:id="rId3" imgW="3787187" imgH="2550611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31953" y="834026"/>
                        <a:ext cx="3614738" cy="2598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234660"/>
              </p:ext>
            </p:extLst>
          </p:nvPr>
        </p:nvGraphicFramePr>
        <p:xfrm>
          <a:off x="827088" y="8051800"/>
          <a:ext cx="5205412" cy="353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0" name="Prism 8" r:id="rId5" imgW="4536990" imgH="3078237" progId="Prism8.Document">
                  <p:embed/>
                </p:oleObj>
              </mc:Choice>
              <mc:Fallback>
                <p:oleObj name="Prism 8" r:id="rId5" imgW="4536990" imgH="3078237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7088" y="8051800"/>
                        <a:ext cx="5205412" cy="3530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9835527"/>
              </p:ext>
            </p:extLst>
          </p:nvPr>
        </p:nvGraphicFramePr>
        <p:xfrm>
          <a:off x="1223017" y="4459391"/>
          <a:ext cx="4123674" cy="287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1" name="Prism 8" r:id="rId7" imgW="3878662" imgH="2701515" progId="Prism8.Document">
                  <p:embed/>
                </p:oleObj>
              </mc:Choice>
              <mc:Fallback>
                <p:oleObj name="Prism 8" r:id="rId7" imgW="3878662" imgH="2701515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23017" y="4459391"/>
                        <a:ext cx="4123674" cy="287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778593" y="727187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099" y="4119857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6083" y="8208636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9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404297"/>
              </p:ext>
            </p:extLst>
          </p:nvPr>
        </p:nvGraphicFramePr>
        <p:xfrm>
          <a:off x="0" y="1314450"/>
          <a:ext cx="3433763" cy="287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2" name="Prism 8" r:id="rId3" imgW="3527889" imgH="2954704" progId="Prism8.Document">
                  <p:embed/>
                </p:oleObj>
              </mc:Choice>
              <mc:Fallback>
                <p:oleObj name="Prism 8" r:id="rId3" imgW="3527889" imgH="2954704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314450"/>
                        <a:ext cx="3433763" cy="2876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8364" y="106662"/>
            <a:ext cx="747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Figure 8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189516"/>
              </p:ext>
            </p:extLst>
          </p:nvPr>
        </p:nvGraphicFramePr>
        <p:xfrm>
          <a:off x="3348830" y="1181588"/>
          <a:ext cx="3783013" cy="289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3" name="Prism 8" r:id="rId5" imgW="3782505" imgH="2893838" progId="Prism8.Document">
                  <p:embed/>
                </p:oleObj>
              </mc:Choice>
              <mc:Fallback>
                <p:oleObj name="Prism 8" r:id="rId5" imgW="3782505" imgH="2893838" progId="Prism8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8830" y="1181588"/>
                        <a:ext cx="3783013" cy="2894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" name="TextBox 172"/>
          <p:cNvSpPr txBox="1"/>
          <p:nvPr/>
        </p:nvSpPr>
        <p:spPr>
          <a:xfrm>
            <a:off x="388395" y="966911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3679018" y="966910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1555" y="761943"/>
            <a:ext cx="1157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ASL glucose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752056" y="771349"/>
            <a:ext cx="5982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TEER</a:t>
            </a:r>
            <a:endParaRPr lang="en-GB" sz="1600" dirty="0"/>
          </a:p>
        </p:txBody>
      </p:sp>
      <p:sp>
        <p:nvSpPr>
          <p:cNvPr id="145" name="TextBox 144"/>
          <p:cNvSpPr txBox="1"/>
          <p:nvPr/>
        </p:nvSpPr>
        <p:spPr>
          <a:xfrm>
            <a:off x="389729" y="5126759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680352" y="5126758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" name="Picture 1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9524" y="5441536"/>
            <a:ext cx="3568163" cy="2693538"/>
          </a:xfrm>
          <a:prstGeom prst="rect">
            <a:avLst/>
          </a:prstGeom>
        </p:spPr>
      </p:pic>
      <p:pic>
        <p:nvPicPr>
          <p:cNvPr id="154" name="Picture 1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6377" y="5441536"/>
            <a:ext cx="3098591" cy="269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684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9292</TotalTime>
  <Words>130</Words>
  <Application>Microsoft Office PowerPoint</Application>
  <PresentationFormat>Widescreen</PresentationFormat>
  <Paragraphs>104</Paragraphs>
  <Slides>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Prism 8</vt:lpstr>
      <vt:lpstr>Prism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Georges, University of London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Jade Bearham</dc:creator>
  <cp:lastModifiedBy>DL Baines</cp:lastModifiedBy>
  <cp:revision>288</cp:revision>
  <cp:lastPrinted>2019-05-23T11:16:51Z</cp:lastPrinted>
  <dcterms:created xsi:type="dcterms:W3CDTF">2018-05-15T11:04:50Z</dcterms:created>
  <dcterms:modified xsi:type="dcterms:W3CDTF">2019-07-26T10:14:56Z</dcterms:modified>
</cp:coreProperties>
</file>