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2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18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66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93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7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6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6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01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65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4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46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7A2C-750C-48EE-A81C-554605C940B2}" type="datetimeFigureOut">
              <a:rPr lang="de-DE" smtClean="0"/>
              <a:t>31.12.2018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C300E-74A4-447C-98AB-81568B842D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0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19050"/>
            <a:ext cx="6896100" cy="68199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372200" y="6041427"/>
            <a:ext cx="136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 smtClean="0"/>
              <a:t>S. </a:t>
            </a:r>
            <a:r>
              <a:rPr lang="de-DE" b="1" i="1" dirty="0" err="1" smtClean="0"/>
              <a:t>argenteus</a:t>
            </a:r>
            <a:endParaRPr lang="de-DE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796062"/>
            <a:ext cx="147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i="1" dirty="0" smtClean="0"/>
              <a:t>S. schweitzeri</a:t>
            </a:r>
            <a:endParaRPr lang="de-DE" b="1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2196154"/>
            <a:ext cx="1497974" cy="53476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b="1" i="1" dirty="0" smtClean="0"/>
              <a:t>S. aureus</a:t>
            </a:r>
          </a:p>
          <a:p>
            <a:pPr>
              <a:lnSpc>
                <a:spcPts val="1700"/>
              </a:lnSpc>
            </a:pPr>
            <a:r>
              <a:rPr lang="de-DE" b="1" dirty="0" err="1" smtClean="0"/>
              <a:t>subsp</a:t>
            </a:r>
            <a:r>
              <a:rPr lang="de-DE" b="1" dirty="0" smtClean="0"/>
              <a:t>.</a:t>
            </a:r>
            <a:r>
              <a:rPr lang="de-DE" b="1" i="1" dirty="0" smtClean="0"/>
              <a:t> aureus</a:t>
            </a:r>
            <a:endParaRPr lang="de-DE" b="1" i="1" dirty="0"/>
          </a:p>
        </p:txBody>
      </p:sp>
      <p:cxnSp>
        <p:nvCxnSpPr>
          <p:cNvPr id="9" name="Gerade Verbindung 8"/>
          <p:cNvCxnSpPr/>
          <p:nvPr/>
        </p:nvCxnSpPr>
        <p:spPr>
          <a:xfrm rot="-60000" flipH="1">
            <a:off x="1835696" y="4596071"/>
            <a:ext cx="1656184" cy="179287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31983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Prof. Dr. K. Becker</dc:creator>
  <cp:lastModifiedBy>Prof. Dr. Karsten Becker</cp:lastModifiedBy>
  <cp:revision>12</cp:revision>
  <dcterms:created xsi:type="dcterms:W3CDTF">2018-10-11T07:51:51Z</dcterms:created>
  <dcterms:modified xsi:type="dcterms:W3CDTF">2018-12-31T11:26:38Z</dcterms:modified>
</cp:coreProperties>
</file>