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C6D2-19C0-4CB3-9475-CA8BBD1DAEF2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00C5-E4A0-4217-8BF9-E427B08FF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03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C6D2-19C0-4CB3-9475-CA8BBD1DAEF2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00C5-E4A0-4217-8BF9-E427B08FF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36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C6D2-19C0-4CB3-9475-CA8BBD1DAEF2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00C5-E4A0-4217-8BF9-E427B08FF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29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C6D2-19C0-4CB3-9475-CA8BBD1DAEF2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00C5-E4A0-4217-8BF9-E427B08FF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97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C6D2-19C0-4CB3-9475-CA8BBD1DAEF2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00C5-E4A0-4217-8BF9-E427B08FF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33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C6D2-19C0-4CB3-9475-CA8BBD1DAEF2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00C5-E4A0-4217-8BF9-E427B08FF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63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C6D2-19C0-4CB3-9475-CA8BBD1DAEF2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00C5-E4A0-4217-8BF9-E427B08FF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53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C6D2-19C0-4CB3-9475-CA8BBD1DAEF2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00C5-E4A0-4217-8BF9-E427B08FF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32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C6D2-19C0-4CB3-9475-CA8BBD1DAEF2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00C5-E4A0-4217-8BF9-E427B08FF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56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C6D2-19C0-4CB3-9475-CA8BBD1DAEF2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00C5-E4A0-4217-8BF9-E427B08FF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44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C6D2-19C0-4CB3-9475-CA8BBD1DAEF2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00C5-E4A0-4217-8BF9-E427B08FF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90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1C6D2-19C0-4CB3-9475-CA8BBD1DAEF2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200C5-E4A0-4217-8BF9-E427B08FF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6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1198617" y="749644"/>
            <a:ext cx="8991586" cy="5158610"/>
            <a:chOff x="613729" y="593122"/>
            <a:chExt cx="8991586" cy="5158610"/>
          </a:xfrm>
        </p:grpSpPr>
        <p:sp>
          <p:nvSpPr>
            <p:cNvPr id="4" name="Oval 3"/>
            <p:cNvSpPr/>
            <p:nvPr/>
          </p:nvSpPr>
          <p:spPr>
            <a:xfrm>
              <a:off x="774355" y="3295134"/>
              <a:ext cx="1655805" cy="1589903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1482811" y="4094205"/>
              <a:ext cx="708458" cy="71669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4102433" y="2990334"/>
              <a:ext cx="2545492" cy="2158313"/>
              <a:chOff x="6079524" y="2446638"/>
              <a:chExt cx="2545492" cy="2158313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6079524" y="2446638"/>
                <a:ext cx="2545492" cy="2158313"/>
              </a:xfrm>
              <a:custGeom>
                <a:avLst/>
                <a:gdLst>
                  <a:gd name="connsiteX0" fmla="*/ 461319 w 2545492"/>
                  <a:gd name="connsiteY0" fmla="*/ 238897 h 2158313"/>
                  <a:gd name="connsiteX1" fmla="*/ 461319 w 2545492"/>
                  <a:gd name="connsiteY1" fmla="*/ 238897 h 2158313"/>
                  <a:gd name="connsiteX2" fmla="*/ 576649 w 2545492"/>
                  <a:gd name="connsiteY2" fmla="*/ 247135 h 2158313"/>
                  <a:gd name="connsiteX3" fmla="*/ 601362 w 2545492"/>
                  <a:gd name="connsiteY3" fmla="*/ 255373 h 2158313"/>
                  <a:gd name="connsiteX4" fmla="*/ 642552 w 2545492"/>
                  <a:gd name="connsiteY4" fmla="*/ 263611 h 2158313"/>
                  <a:gd name="connsiteX5" fmla="*/ 749644 w 2545492"/>
                  <a:gd name="connsiteY5" fmla="*/ 271848 h 2158313"/>
                  <a:gd name="connsiteX6" fmla="*/ 840260 w 2545492"/>
                  <a:gd name="connsiteY6" fmla="*/ 288324 h 2158313"/>
                  <a:gd name="connsiteX7" fmla="*/ 947352 w 2545492"/>
                  <a:gd name="connsiteY7" fmla="*/ 280086 h 2158313"/>
                  <a:gd name="connsiteX8" fmla="*/ 980303 w 2545492"/>
                  <a:gd name="connsiteY8" fmla="*/ 214184 h 2158313"/>
                  <a:gd name="connsiteX9" fmla="*/ 1005017 w 2545492"/>
                  <a:gd name="connsiteY9" fmla="*/ 140043 h 2158313"/>
                  <a:gd name="connsiteX10" fmla="*/ 1021492 w 2545492"/>
                  <a:gd name="connsiteY10" fmla="*/ 90616 h 2158313"/>
                  <a:gd name="connsiteX11" fmla="*/ 1029730 w 2545492"/>
                  <a:gd name="connsiteY11" fmla="*/ 65903 h 2158313"/>
                  <a:gd name="connsiteX12" fmla="*/ 1054444 w 2545492"/>
                  <a:gd name="connsiteY12" fmla="*/ 57665 h 2158313"/>
                  <a:gd name="connsiteX13" fmla="*/ 1079157 w 2545492"/>
                  <a:gd name="connsiteY13" fmla="*/ 41189 h 2158313"/>
                  <a:gd name="connsiteX14" fmla="*/ 1161535 w 2545492"/>
                  <a:gd name="connsiteY14" fmla="*/ 16476 h 2158313"/>
                  <a:gd name="connsiteX15" fmla="*/ 1186249 w 2545492"/>
                  <a:gd name="connsiteY15" fmla="*/ 8238 h 2158313"/>
                  <a:gd name="connsiteX16" fmla="*/ 1252152 w 2545492"/>
                  <a:gd name="connsiteY16" fmla="*/ 0 h 2158313"/>
                  <a:gd name="connsiteX17" fmla="*/ 1392195 w 2545492"/>
                  <a:gd name="connsiteY17" fmla="*/ 8238 h 2158313"/>
                  <a:gd name="connsiteX18" fmla="*/ 1416908 w 2545492"/>
                  <a:gd name="connsiteY18" fmla="*/ 16476 h 2158313"/>
                  <a:gd name="connsiteX19" fmla="*/ 1449860 w 2545492"/>
                  <a:gd name="connsiteY19" fmla="*/ 57665 h 2158313"/>
                  <a:gd name="connsiteX20" fmla="*/ 1515762 w 2545492"/>
                  <a:gd name="connsiteY20" fmla="*/ 131805 h 2158313"/>
                  <a:gd name="connsiteX21" fmla="*/ 1540476 w 2545492"/>
                  <a:gd name="connsiteY21" fmla="*/ 140043 h 2158313"/>
                  <a:gd name="connsiteX22" fmla="*/ 1589903 w 2545492"/>
                  <a:gd name="connsiteY22" fmla="*/ 172994 h 2158313"/>
                  <a:gd name="connsiteX23" fmla="*/ 1614617 w 2545492"/>
                  <a:gd name="connsiteY23" fmla="*/ 189470 h 2158313"/>
                  <a:gd name="connsiteX24" fmla="*/ 1664044 w 2545492"/>
                  <a:gd name="connsiteY24" fmla="*/ 205946 h 2158313"/>
                  <a:gd name="connsiteX25" fmla="*/ 1688757 w 2545492"/>
                  <a:gd name="connsiteY25" fmla="*/ 214184 h 2158313"/>
                  <a:gd name="connsiteX26" fmla="*/ 2100649 w 2545492"/>
                  <a:gd name="connsiteY26" fmla="*/ 230659 h 2158313"/>
                  <a:gd name="connsiteX27" fmla="*/ 2108887 w 2545492"/>
                  <a:gd name="connsiteY27" fmla="*/ 255373 h 2158313"/>
                  <a:gd name="connsiteX28" fmla="*/ 2117125 w 2545492"/>
                  <a:gd name="connsiteY28" fmla="*/ 288324 h 2158313"/>
                  <a:gd name="connsiteX29" fmla="*/ 2174790 w 2545492"/>
                  <a:gd name="connsiteY29" fmla="*/ 354227 h 2158313"/>
                  <a:gd name="connsiteX30" fmla="*/ 2207741 w 2545492"/>
                  <a:gd name="connsiteY30" fmla="*/ 395416 h 2158313"/>
                  <a:gd name="connsiteX31" fmla="*/ 2281881 w 2545492"/>
                  <a:gd name="connsiteY31" fmla="*/ 453081 h 2158313"/>
                  <a:gd name="connsiteX32" fmla="*/ 2347784 w 2545492"/>
                  <a:gd name="connsiteY32" fmla="*/ 510746 h 2158313"/>
                  <a:gd name="connsiteX33" fmla="*/ 2372498 w 2545492"/>
                  <a:gd name="connsiteY33" fmla="*/ 527221 h 2158313"/>
                  <a:gd name="connsiteX34" fmla="*/ 2397211 w 2545492"/>
                  <a:gd name="connsiteY34" fmla="*/ 543697 h 2158313"/>
                  <a:gd name="connsiteX35" fmla="*/ 2413687 w 2545492"/>
                  <a:gd name="connsiteY35" fmla="*/ 568411 h 2158313"/>
                  <a:gd name="connsiteX36" fmla="*/ 2463114 w 2545492"/>
                  <a:gd name="connsiteY36" fmla="*/ 584886 h 2158313"/>
                  <a:gd name="connsiteX37" fmla="*/ 2496065 w 2545492"/>
                  <a:gd name="connsiteY37" fmla="*/ 617838 h 2158313"/>
                  <a:gd name="connsiteX38" fmla="*/ 2529017 w 2545492"/>
                  <a:gd name="connsiteY38" fmla="*/ 667265 h 2158313"/>
                  <a:gd name="connsiteX39" fmla="*/ 2545492 w 2545492"/>
                  <a:gd name="connsiteY39" fmla="*/ 749643 h 2158313"/>
                  <a:gd name="connsiteX40" fmla="*/ 2537254 w 2545492"/>
                  <a:gd name="connsiteY40" fmla="*/ 963827 h 2158313"/>
                  <a:gd name="connsiteX41" fmla="*/ 2512541 w 2545492"/>
                  <a:gd name="connsiteY41" fmla="*/ 1112108 h 2158313"/>
                  <a:gd name="connsiteX42" fmla="*/ 2496065 w 2545492"/>
                  <a:gd name="connsiteY42" fmla="*/ 1161535 h 2158313"/>
                  <a:gd name="connsiteX43" fmla="*/ 2487827 w 2545492"/>
                  <a:gd name="connsiteY43" fmla="*/ 1186248 h 2158313"/>
                  <a:gd name="connsiteX44" fmla="*/ 2471352 w 2545492"/>
                  <a:gd name="connsiteY44" fmla="*/ 1210962 h 2158313"/>
                  <a:gd name="connsiteX45" fmla="*/ 2454876 w 2545492"/>
                  <a:gd name="connsiteY45" fmla="*/ 1260389 h 2158313"/>
                  <a:gd name="connsiteX46" fmla="*/ 2446638 w 2545492"/>
                  <a:gd name="connsiteY46" fmla="*/ 1285103 h 2158313"/>
                  <a:gd name="connsiteX47" fmla="*/ 2438400 w 2545492"/>
                  <a:gd name="connsiteY47" fmla="*/ 1342767 h 2158313"/>
                  <a:gd name="connsiteX48" fmla="*/ 2430162 w 2545492"/>
                  <a:gd name="connsiteY48" fmla="*/ 1367481 h 2158313"/>
                  <a:gd name="connsiteX49" fmla="*/ 2421925 w 2545492"/>
                  <a:gd name="connsiteY49" fmla="*/ 1441621 h 2158313"/>
                  <a:gd name="connsiteX50" fmla="*/ 2405449 w 2545492"/>
                  <a:gd name="connsiteY50" fmla="*/ 1664043 h 2158313"/>
                  <a:gd name="connsiteX51" fmla="*/ 2388973 w 2545492"/>
                  <a:gd name="connsiteY51" fmla="*/ 1861751 h 2158313"/>
                  <a:gd name="connsiteX52" fmla="*/ 2380735 w 2545492"/>
                  <a:gd name="connsiteY52" fmla="*/ 1886465 h 2158313"/>
                  <a:gd name="connsiteX53" fmla="*/ 2356022 w 2545492"/>
                  <a:gd name="connsiteY53" fmla="*/ 1911178 h 2158313"/>
                  <a:gd name="connsiteX54" fmla="*/ 2323071 w 2545492"/>
                  <a:gd name="connsiteY54" fmla="*/ 1944130 h 2158313"/>
                  <a:gd name="connsiteX55" fmla="*/ 2306595 w 2545492"/>
                  <a:gd name="connsiteY55" fmla="*/ 1968843 h 2158313"/>
                  <a:gd name="connsiteX56" fmla="*/ 2257168 w 2545492"/>
                  <a:gd name="connsiteY56" fmla="*/ 2010032 h 2158313"/>
                  <a:gd name="connsiteX57" fmla="*/ 2199503 w 2545492"/>
                  <a:gd name="connsiteY57" fmla="*/ 2051221 h 2158313"/>
                  <a:gd name="connsiteX58" fmla="*/ 2141838 w 2545492"/>
                  <a:gd name="connsiteY58" fmla="*/ 2084173 h 2158313"/>
                  <a:gd name="connsiteX59" fmla="*/ 2100649 w 2545492"/>
                  <a:gd name="connsiteY59" fmla="*/ 2092411 h 2158313"/>
                  <a:gd name="connsiteX60" fmla="*/ 2051222 w 2545492"/>
                  <a:gd name="connsiteY60" fmla="*/ 2108886 h 2158313"/>
                  <a:gd name="connsiteX61" fmla="*/ 2018271 w 2545492"/>
                  <a:gd name="connsiteY61" fmla="*/ 2117124 h 2158313"/>
                  <a:gd name="connsiteX62" fmla="*/ 1968844 w 2545492"/>
                  <a:gd name="connsiteY62" fmla="*/ 2133600 h 2158313"/>
                  <a:gd name="connsiteX63" fmla="*/ 1919417 w 2545492"/>
                  <a:gd name="connsiteY63" fmla="*/ 2141838 h 2158313"/>
                  <a:gd name="connsiteX64" fmla="*/ 1861752 w 2545492"/>
                  <a:gd name="connsiteY64" fmla="*/ 2158313 h 2158313"/>
                  <a:gd name="connsiteX65" fmla="*/ 1672281 w 2545492"/>
                  <a:gd name="connsiteY65" fmla="*/ 2141838 h 2158313"/>
                  <a:gd name="connsiteX66" fmla="*/ 1647568 w 2545492"/>
                  <a:gd name="connsiteY66" fmla="*/ 2133600 h 2158313"/>
                  <a:gd name="connsiteX67" fmla="*/ 1589903 w 2545492"/>
                  <a:gd name="connsiteY67" fmla="*/ 2125362 h 2158313"/>
                  <a:gd name="connsiteX68" fmla="*/ 1540476 w 2545492"/>
                  <a:gd name="connsiteY68" fmla="*/ 2108886 h 2158313"/>
                  <a:gd name="connsiteX69" fmla="*/ 1474573 w 2545492"/>
                  <a:gd name="connsiteY69" fmla="*/ 2092411 h 2158313"/>
                  <a:gd name="connsiteX70" fmla="*/ 1416908 w 2545492"/>
                  <a:gd name="connsiteY70" fmla="*/ 2067697 h 2158313"/>
                  <a:gd name="connsiteX71" fmla="*/ 1392195 w 2545492"/>
                  <a:gd name="connsiteY71" fmla="*/ 2059459 h 2158313"/>
                  <a:gd name="connsiteX72" fmla="*/ 1359244 w 2545492"/>
                  <a:gd name="connsiteY72" fmla="*/ 2051221 h 2158313"/>
                  <a:gd name="connsiteX73" fmla="*/ 1301579 w 2545492"/>
                  <a:gd name="connsiteY73" fmla="*/ 2034746 h 2158313"/>
                  <a:gd name="connsiteX74" fmla="*/ 1037968 w 2545492"/>
                  <a:gd name="connsiteY74" fmla="*/ 2042984 h 2158313"/>
                  <a:gd name="connsiteX75" fmla="*/ 988541 w 2545492"/>
                  <a:gd name="connsiteY75" fmla="*/ 2059459 h 2158313"/>
                  <a:gd name="connsiteX76" fmla="*/ 922638 w 2545492"/>
                  <a:gd name="connsiteY76" fmla="*/ 2067697 h 2158313"/>
                  <a:gd name="connsiteX77" fmla="*/ 848498 w 2545492"/>
                  <a:gd name="connsiteY77" fmla="*/ 2084173 h 2158313"/>
                  <a:gd name="connsiteX78" fmla="*/ 815546 w 2545492"/>
                  <a:gd name="connsiteY78" fmla="*/ 2075935 h 2158313"/>
                  <a:gd name="connsiteX79" fmla="*/ 807308 w 2545492"/>
                  <a:gd name="connsiteY79" fmla="*/ 1935892 h 2158313"/>
                  <a:gd name="connsiteX80" fmla="*/ 799071 w 2545492"/>
                  <a:gd name="connsiteY80" fmla="*/ 1894703 h 2158313"/>
                  <a:gd name="connsiteX81" fmla="*/ 757881 w 2545492"/>
                  <a:gd name="connsiteY81" fmla="*/ 1853513 h 2158313"/>
                  <a:gd name="connsiteX82" fmla="*/ 708454 w 2545492"/>
                  <a:gd name="connsiteY82" fmla="*/ 1837038 h 2158313"/>
                  <a:gd name="connsiteX83" fmla="*/ 494271 w 2545492"/>
                  <a:gd name="connsiteY83" fmla="*/ 1845276 h 2158313"/>
                  <a:gd name="connsiteX84" fmla="*/ 453081 w 2545492"/>
                  <a:gd name="connsiteY84" fmla="*/ 1853513 h 2158313"/>
                  <a:gd name="connsiteX85" fmla="*/ 387179 w 2545492"/>
                  <a:gd name="connsiteY85" fmla="*/ 1861751 h 2158313"/>
                  <a:gd name="connsiteX86" fmla="*/ 337752 w 2545492"/>
                  <a:gd name="connsiteY86" fmla="*/ 1853513 h 2158313"/>
                  <a:gd name="connsiteX87" fmla="*/ 329514 w 2545492"/>
                  <a:gd name="connsiteY87" fmla="*/ 1672281 h 2158313"/>
                  <a:gd name="connsiteX88" fmla="*/ 313038 w 2545492"/>
                  <a:gd name="connsiteY88" fmla="*/ 1581665 h 2158313"/>
                  <a:gd name="connsiteX89" fmla="*/ 280087 w 2545492"/>
                  <a:gd name="connsiteY89" fmla="*/ 1474573 h 2158313"/>
                  <a:gd name="connsiteX90" fmla="*/ 230660 w 2545492"/>
                  <a:gd name="connsiteY90" fmla="*/ 1425146 h 2158313"/>
                  <a:gd name="connsiteX91" fmla="*/ 156519 w 2545492"/>
                  <a:gd name="connsiteY91" fmla="*/ 1367481 h 2158313"/>
                  <a:gd name="connsiteX92" fmla="*/ 131806 w 2545492"/>
                  <a:gd name="connsiteY92" fmla="*/ 1351005 h 2158313"/>
                  <a:gd name="connsiteX93" fmla="*/ 107092 w 2545492"/>
                  <a:gd name="connsiteY93" fmla="*/ 1342767 h 2158313"/>
                  <a:gd name="connsiteX94" fmla="*/ 57665 w 2545492"/>
                  <a:gd name="connsiteY94" fmla="*/ 1309816 h 2158313"/>
                  <a:gd name="connsiteX95" fmla="*/ 24714 w 2545492"/>
                  <a:gd name="connsiteY95" fmla="*/ 1252151 h 2158313"/>
                  <a:gd name="connsiteX96" fmla="*/ 0 w 2545492"/>
                  <a:gd name="connsiteY96" fmla="*/ 1194486 h 2158313"/>
                  <a:gd name="connsiteX97" fmla="*/ 8238 w 2545492"/>
                  <a:gd name="connsiteY97" fmla="*/ 1029730 h 2158313"/>
                  <a:gd name="connsiteX98" fmla="*/ 24714 w 2545492"/>
                  <a:gd name="connsiteY98" fmla="*/ 1005016 h 2158313"/>
                  <a:gd name="connsiteX99" fmla="*/ 74141 w 2545492"/>
                  <a:gd name="connsiteY99" fmla="*/ 988540 h 2158313"/>
                  <a:gd name="connsiteX100" fmla="*/ 123568 w 2545492"/>
                  <a:gd name="connsiteY100" fmla="*/ 963827 h 2158313"/>
                  <a:gd name="connsiteX101" fmla="*/ 172995 w 2545492"/>
                  <a:gd name="connsiteY101" fmla="*/ 930876 h 2158313"/>
                  <a:gd name="connsiteX102" fmla="*/ 197708 w 2545492"/>
                  <a:gd name="connsiteY102" fmla="*/ 914400 h 2158313"/>
                  <a:gd name="connsiteX103" fmla="*/ 214184 w 2545492"/>
                  <a:gd name="connsiteY103" fmla="*/ 889686 h 2158313"/>
                  <a:gd name="connsiteX104" fmla="*/ 230660 w 2545492"/>
                  <a:gd name="connsiteY104" fmla="*/ 840259 h 2158313"/>
                  <a:gd name="connsiteX105" fmla="*/ 222422 w 2545492"/>
                  <a:gd name="connsiteY105" fmla="*/ 642551 h 2158313"/>
                  <a:gd name="connsiteX106" fmla="*/ 214184 w 2545492"/>
                  <a:gd name="connsiteY106" fmla="*/ 617838 h 2158313"/>
                  <a:gd name="connsiteX107" fmla="*/ 205946 w 2545492"/>
                  <a:gd name="connsiteY107" fmla="*/ 576648 h 2158313"/>
                  <a:gd name="connsiteX108" fmla="*/ 197708 w 2545492"/>
                  <a:gd name="connsiteY108" fmla="*/ 518984 h 2158313"/>
                  <a:gd name="connsiteX109" fmla="*/ 189471 w 2545492"/>
                  <a:gd name="connsiteY109" fmla="*/ 494270 h 2158313"/>
                  <a:gd name="connsiteX110" fmla="*/ 181233 w 2545492"/>
                  <a:gd name="connsiteY110" fmla="*/ 461319 h 2158313"/>
                  <a:gd name="connsiteX111" fmla="*/ 189471 w 2545492"/>
                  <a:gd name="connsiteY111" fmla="*/ 296562 h 2158313"/>
                  <a:gd name="connsiteX112" fmla="*/ 205946 w 2545492"/>
                  <a:gd name="connsiteY112" fmla="*/ 271848 h 2158313"/>
                  <a:gd name="connsiteX113" fmla="*/ 280087 w 2545492"/>
                  <a:gd name="connsiteY113" fmla="*/ 230659 h 2158313"/>
                  <a:gd name="connsiteX114" fmla="*/ 313038 w 2545492"/>
                  <a:gd name="connsiteY114" fmla="*/ 222421 h 2158313"/>
                  <a:gd name="connsiteX115" fmla="*/ 461319 w 2545492"/>
                  <a:gd name="connsiteY115" fmla="*/ 238897 h 2158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</a:cxnLst>
                <a:rect l="l" t="t" r="r" b="b"/>
                <a:pathLst>
                  <a:path w="2545492" h="2158313">
                    <a:moveTo>
                      <a:pt x="461319" y="238897"/>
                    </a:moveTo>
                    <a:lnTo>
                      <a:pt x="461319" y="238897"/>
                    </a:lnTo>
                    <a:cubicBezTo>
                      <a:pt x="499762" y="241643"/>
                      <a:pt x="538372" y="242632"/>
                      <a:pt x="576649" y="247135"/>
                    </a:cubicBezTo>
                    <a:cubicBezTo>
                      <a:pt x="585273" y="248150"/>
                      <a:pt x="592938" y="253267"/>
                      <a:pt x="601362" y="255373"/>
                    </a:cubicBezTo>
                    <a:cubicBezTo>
                      <a:pt x="614946" y="258769"/>
                      <a:pt x="628636" y="262065"/>
                      <a:pt x="642552" y="263611"/>
                    </a:cubicBezTo>
                    <a:cubicBezTo>
                      <a:pt x="678136" y="267565"/>
                      <a:pt x="713947" y="269102"/>
                      <a:pt x="749644" y="271848"/>
                    </a:cubicBezTo>
                    <a:cubicBezTo>
                      <a:pt x="778484" y="279058"/>
                      <a:pt x="810743" y="288324"/>
                      <a:pt x="840260" y="288324"/>
                    </a:cubicBezTo>
                    <a:cubicBezTo>
                      <a:pt x="876063" y="288324"/>
                      <a:pt x="911655" y="282832"/>
                      <a:pt x="947352" y="280086"/>
                    </a:cubicBezTo>
                    <a:cubicBezTo>
                      <a:pt x="958336" y="258119"/>
                      <a:pt x="972536" y="237484"/>
                      <a:pt x="980303" y="214184"/>
                    </a:cubicBezTo>
                    <a:lnTo>
                      <a:pt x="1005017" y="140043"/>
                    </a:lnTo>
                    <a:lnTo>
                      <a:pt x="1021492" y="90616"/>
                    </a:lnTo>
                    <a:cubicBezTo>
                      <a:pt x="1024238" y="82378"/>
                      <a:pt x="1021492" y="68649"/>
                      <a:pt x="1029730" y="65903"/>
                    </a:cubicBezTo>
                    <a:lnTo>
                      <a:pt x="1054444" y="57665"/>
                    </a:lnTo>
                    <a:cubicBezTo>
                      <a:pt x="1062682" y="52173"/>
                      <a:pt x="1070110" y="45210"/>
                      <a:pt x="1079157" y="41189"/>
                    </a:cubicBezTo>
                    <a:cubicBezTo>
                      <a:pt x="1114402" y="25524"/>
                      <a:pt x="1127983" y="26062"/>
                      <a:pt x="1161535" y="16476"/>
                    </a:cubicBezTo>
                    <a:cubicBezTo>
                      <a:pt x="1169885" y="14091"/>
                      <a:pt x="1177705" y="9791"/>
                      <a:pt x="1186249" y="8238"/>
                    </a:cubicBezTo>
                    <a:cubicBezTo>
                      <a:pt x="1208031" y="4278"/>
                      <a:pt x="1230184" y="2746"/>
                      <a:pt x="1252152" y="0"/>
                    </a:cubicBezTo>
                    <a:cubicBezTo>
                      <a:pt x="1298833" y="2746"/>
                      <a:pt x="1345665" y="3585"/>
                      <a:pt x="1392195" y="8238"/>
                    </a:cubicBezTo>
                    <a:cubicBezTo>
                      <a:pt x="1400835" y="9102"/>
                      <a:pt x="1410768" y="10336"/>
                      <a:pt x="1416908" y="16476"/>
                    </a:cubicBezTo>
                    <a:cubicBezTo>
                      <a:pt x="1496487" y="96055"/>
                      <a:pt x="1340147" y="-15477"/>
                      <a:pt x="1449860" y="57665"/>
                    </a:cubicBezTo>
                    <a:cubicBezTo>
                      <a:pt x="1465559" y="81214"/>
                      <a:pt x="1491578" y="123744"/>
                      <a:pt x="1515762" y="131805"/>
                    </a:cubicBezTo>
                    <a:lnTo>
                      <a:pt x="1540476" y="140043"/>
                    </a:lnTo>
                    <a:cubicBezTo>
                      <a:pt x="1587327" y="186894"/>
                      <a:pt x="1542215" y="149150"/>
                      <a:pt x="1589903" y="172994"/>
                    </a:cubicBezTo>
                    <a:cubicBezTo>
                      <a:pt x="1598759" y="177422"/>
                      <a:pt x="1605570" y="185449"/>
                      <a:pt x="1614617" y="189470"/>
                    </a:cubicBezTo>
                    <a:cubicBezTo>
                      <a:pt x="1630487" y="196523"/>
                      <a:pt x="1647568" y="200454"/>
                      <a:pt x="1664044" y="205946"/>
                    </a:cubicBezTo>
                    <a:lnTo>
                      <a:pt x="1688757" y="214184"/>
                    </a:lnTo>
                    <a:cubicBezTo>
                      <a:pt x="1835924" y="263238"/>
                      <a:pt x="1704979" y="222240"/>
                      <a:pt x="2100649" y="230659"/>
                    </a:cubicBezTo>
                    <a:cubicBezTo>
                      <a:pt x="2103395" y="238897"/>
                      <a:pt x="2106501" y="247024"/>
                      <a:pt x="2108887" y="255373"/>
                    </a:cubicBezTo>
                    <a:cubicBezTo>
                      <a:pt x="2111997" y="266259"/>
                      <a:pt x="2112062" y="278198"/>
                      <a:pt x="2117125" y="288324"/>
                    </a:cubicBezTo>
                    <a:cubicBezTo>
                      <a:pt x="2141152" y="336379"/>
                      <a:pt x="2140808" y="331573"/>
                      <a:pt x="2174790" y="354227"/>
                    </a:cubicBezTo>
                    <a:cubicBezTo>
                      <a:pt x="2189106" y="397178"/>
                      <a:pt x="2172441" y="364038"/>
                      <a:pt x="2207741" y="395416"/>
                    </a:cubicBezTo>
                    <a:cubicBezTo>
                      <a:pt x="2274422" y="454688"/>
                      <a:pt x="2230922" y="436094"/>
                      <a:pt x="2281881" y="453081"/>
                    </a:cubicBezTo>
                    <a:cubicBezTo>
                      <a:pt x="2309341" y="494269"/>
                      <a:pt x="2290121" y="472304"/>
                      <a:pt x="2347784" y="510746"/>
                    </a:cubicBezTo>
                    <a:lnTo>
                      <a:pt x="2372498" y="527221"/>
                    </a:lnTo>
                    <a:lnTo>
                      <a:pt x="2397211" y="543697"/>
                    </a:lnTo>
                    <a:cubicBezTo>
                      <a:pt x="2402703" y="551935"/>
                      <a:pt x="2405291" y="563164"/>
                      <a:pt x="2413687" y="568411"/>
                    </a:cubicBezTo>
                    <a:cubicBezTo>
                      <a:pt x="2428414" y="577615"/>
                      <a:pt x="2463114" y="584886"/>
                      <a:pt x="2463114" y="584886"/>
                    </a:cubicBezTo>
                    <a:cubicBezTo>
                      <a:pt x="2485082" y="650789"/>
                      <a:pt x="2452131" y="573904"/>
                      <a:pt x="2496065" y="617838"/>
                    </a:cubicBezTo>
                    <a:cubicBezTo>
                      <a:pt x="2510067" y="631840"/>
                      <a:pt x="2529017" y="667265"/>
                      <a:pt x="2529017" y="667265"/>
                    </a:cubicBezTo>
                    <a:cubicBezTo>
                      <a:pt x="2534459" y="689036"/>
                      <a:pt x="2545492" y="729449"/>
                      <a:pt x="2545492" y="749643"/>
                    </a:cubicBezTo>
                    <a:cubicBezTo>
                      <a:pt x="2545492" y="821090"/>
                      <a:pt x="2541449" y="892503"/>
                      <a:pt x="2537254" y="963827"/>
                    </a:cubicBezTo>
                    <a:cubicBezTo>
                      <a:pt x="2535422" y="994968"/>
                      <a:pt x="2520864" y="1087140"/>
                      <a:pt x="2512541" y="1112108"/>
                    </a:cubicBezTo>
                    <a:lnTo>
                      <a:pt x="2496065" y="1161535"/>
                    </a:lnTo>
                    <a:cubicBezTo>
                      <a:pt x="2493319" y="1169773"/>
                      <a:pt x="2492643" y="1179023"/>
                      <a:pt x="2487827" y="1186248"/>
                    </a:cubicBezTo>
                    <a:cubicBezTo>
                      <a:pt x="2482335" y="1194486"/>
                      <a:pt x="2475373" y="1201915"/>
                      <a:pt x="2471352" y="1210962"/>
                    </a:cubicBezTo>
                    <a:cubicBezTo>
                      <a:pt x="2464299" y="1226832"/>
                      <a:pt x="2460368" y="1243913"/>
                      <a:pt x="2454876" y="1260389"/>
                    </a:cubicBezTo>
                    <a:lnTo>
                      <a:pt x="2446638" y="1285103"/>
                    </a:lnTo>
                    <a:cubicBezTo>
                      <a:pt x="2443892" y="1304324"/>
                      <a:pt x="2442208" y="1323728"/>
                      <a:pt x="2438400" y="1342767"/>
                    </a:cubicBezTo>
                    <a:cubicBezTo>
                      <a:pt x="2436697" y="1351282"/>
                      <a:pt x="2431590" y="1358916"/>
                      <a:pt x="2430162" y="1367481"/>
                    </a:cubicBezTo>
                    <a:cubicBezTo>
                      <a:pt x="2426074" y="1392008"/>
                      <a:pt x="2423990" y="1416841"/>
                      <a:pt x="2421925" y="1441621"/>
                    </a:cubicBezTo>
                    <a:cubicBezTo>
                      <a:pt x="2415751" y="1515708"/>
                      <a:pt x="2410874" y="1589897"/>
                      <a:pt x="2405449" y="1664043"/>
                    </a:cubicBezTo>
                    <a:cubicBezTo>
                      <a:pt x="2403005" y="1697448"/>
                      <a:pt x="2395490" y="1819392"/>
                      <a:pt x="2388973" y="1861751"/>
                    </a:cubicBezTo>
                    <a:cubicBezTo>
                      <a:pt x="2387653" y="1870334"/>
                      <a:pt x="2385552" y="1879240"/>
                      <a:pt x="2380735" y="1886465"/>
                    </a:cubicBezTo>
                    <a:cubicBezTo>
                      <a:pt x="2374273" y="1896158"/>
                      <a:pt x="2364260" y="1902940"/>
                      <a:pt x="2356022" y="1911178"/>
                    </a:cubicBezTo>
                    <a:cubicBezTo>
                      <a:pt x="2338049" y="1965098"/>
                      <a:pt x="2363011" y="1912178"/>
                      <a:pt x="2323071" y="1944130"/>
                    </a:cubicBezTo>
                    <a:cubicBezTo>
                      <a:pt x="2315340" y="1950315"/>
                      <a:pt x="2312933" y="1961237"/>
                      <a:pt x="2306595" y="1968843"/>
                    </a:cubicBezTo>
                    <a:cubicBezTo>
                      <a:pt x="2286772" y="1992630"/>
                      <a:pt x="2281469" y="1993832"/>
                      <a:pt x="2257168" y="2010032"/>
                    </a:cubicBezTo>
                    <a:cubicBezTo>
                      <a:pt x="2229116" y="2052110"/>
                      <a:pt x="2254924" y="2023511"/>
                      <a:pt x="2199503" y="2051221"/>
                    </a:cubicBezTo>
                    <a:cubicBezTo>
                      <a:pt x="2163340" y="2069303"/>
                      <a:pt x="2185174" y="2069728"/>
                      <a:pt x="2141838" y="2084173"/>
                    </a:cubicBezTo>
                    <a:cubicBezTo>
                      <a:pt x="2128555" y="2088601"/>
                      <a:pt x="2114157" y="2088727"/>
                      <a:pt x="2100649" y="2092411"/>
                    </a:cubicBezTo>
                    <a:cubicBezTo>
                      <a:pt x="2083894" y="2096980"/>
                      <a:pt x="2068070" y="2104674"/>
                      <a:pt x="2051222" y="2108886"/>
                    </a:cubicBezTo>
                    <a:cubicBezTo>
                      <a:pt x="2040238" y="2111632"/>
                      <a:pt x="2029115" y="2113871"/>
                      <a:pt x="2018271" y="2117124"/>
                    </a:cubicBezTo>
                    <a:cubicBezTo>
                      <a:pt x="2001637" y="2122114"/>
                      <a:pt x="1985975" y="2130745"/>
                      <a:pt x="1968844" y="2133600"/>
                    </a:cubicBezTo>
                    <a:cubicBezTo>
                      <a:pt x="1952368" y="2136346"/>
                      <a:pt x="1935796" y="2138562"/>
                      <a:pt x="1919417" y="2141838"/>
                    </a:cubicBezTo>
                    <a:cubicBezTo>
                      <a:pt x="1893560" y="2147010"/>
                      <a:pt x="1885304" y="2150463"/>
                      <a:pt x="1861752" y="2158313"/>
                    </a:cubicBezTo>
                    <a:cubicBezTo>
                      <a:pt x="1834299" y="2156201"/>
                      <a:pt x="1707691" y="2147286"/>
                      <a:pt x="1672281" y="2141838"/>
                    </a:cubicBezTo>
                    <a:cubicBezTo>
                      <a:pt x="1663699" y="2140518"/>
                      <a:pt x="1656083" y="2135303"/>
                      <a:pt x="1647568" y="2133600"/>
                    </a:cubicBezTo>
                    <a:cubicBezTo>
                      <a:pt x="1628528" y="2129792"/>
                      <a:pt x="1609125" y="2128108"/>
                      <a:pt x="1589903" y="2125362"/>
                    </a:cubicBezTo>
                    <a:cubicBezTo>
                      <a:pt x="1573427" y="2119870"/>
                      <a:pt x="1557324" y="2113098"/>
                      <a:pt x="1540476" y="2108886"/>
                    </a:cubicBezTo>
                    <a:lnTo>
                      <a:pt x="1474573" y="2092411"/>
                    </a:lnTo>
                    <a:cubicBezTo>
                      <a:pt x="1436951" y="2067328"/>
                      <a:pt x="1463455" y="2080996"/>
                      <a:pt x="1416908" y="2067697"/>
                    </a:cubicBezTo>
                    <a:cubicBezTo>
                      <a:pt x="1408559" y="2065311"/>
                      <a:pt x="1400544" y="2061845"/>
                      <a:pt x="1392195" y="2059459"/>
                    </a:cubicBezTo>
                    <a:cubicBezTo>
                      <a:pt x="1381309" y="2056349"/>
                      <a:pt x="1370130" y="2054331"/>
                      <a:pt x="1359244" y="2051221"/>
                    </a:cubicBezTo>
                    <a:cubicBezTo>
                      <a:pt x="1276517" y="2027586"/>
                      <a:pt x="1404588" y="2060499"/>
                      <a:pt x="1301579" y="2034746"/>
                    </a:cubicBezTo>
                    <a:cubicBezTo>
                      <a:pt x="1213709" y="2037492"/>
                      <a:pt x="1125609" y="2036065"/>
                      <a:pt x="1037968" y="2042984"/>
                    </a:cubicBezTo>
                    <a:cubicBezTo>
                      <a:pt x="1020655" y="2044351"/>
                      <a:pt x="1005774" y="2057305"/>
                      <a:pt x="988541" y="2059459"/>
                    </a:cubicBezTo>
                    <a:lnTo>
                      <a:pt x="922638" y="2067697"/>
                    </a:lnTo>
                    <a:cubicBezTo>
                      <a:pt x="909929" y="2070874"/>
                      <a:pt x="858956" y="2084173"/>
                      <a:pt x="848498" y="2084173"/>
                    </a:cubicBezTo>
                    <a:cubicBezTo>
                      <a:pt x="837176" y="2084173"/>
                      <a:pt x="826530" y="2078681"/>
                      <a:pt x="815546" y="2075935"/>
                    </a:cubicBezTo>
                    <a:cubicBezTo>
                      <a:pt x="812800" y="2029254"/>
                      <a:pt x="811541" y="1982462"/>
                      <a:pt x="807308" y="1935892"/>
                    </a:cubicBezTo>
                    <a:cubicBezTo>
                      <a:pt x="806040" y="1921948"/>
                      <a:pt x="803987" y="1907813"/>
                      <a:pt x="799071" y="1894703"/>
                    </a:cubicBezTo>
                    <a:cubicBezTo>
                      <a:pt x="791932" y="1875664"/>
                      <a:pt x="776004" y="1861568"/>
                      <a:pt x="757881" y="1853513"/>
                    </a:cubicBezTo>
                    <a:cubicBezTo>
                      <a:pt x="742011" y="1846460"/>
                      <a:pt x="708454" y="1837038"/>
                      <a:pt x="708454" y="1837038"/>
                    </a:cubicBezTo>
                    <a:cubicBezTo>
                      <a:pt x="637060" y="1839784"/>
                      <a:pt x="565570" y="1840676"/>
                      <a:pt x="494271" y="1845276"/>
                    </a:cubicBezTo>
                    <a:cubicBezTo>
                      <a:pt x="480298" y="1846177"/>
                      <a:pt x="466920" y="1851384"/>
                      <a:pt x="453081" y="1853513"/>
                    </a:cubicBezTo>
                    <a:cubicBezTo>
                      <a:pt x="431200" y="1856879"/>
                      <a:pt x="409146" y="1859005"/>
                      <a:pt x="387179" y="1861751"/>
                    </a:cubicBezTo>
                    <a:lnTo>
                      <a:pt x="337752" y="1853513"/>
                    </a:lnTo>
                    <a:cubicBezTo>
                      <a:pt x="320145" y="1795660"/>
                      <a:pt x="333537" y="1732620"/>
                      <a:pt x="329514" y="1672281"/>
                    </a:cubicBezTo>
                    <a:cubicBezTo>
                      <a:pt x="323667" y="1584573"/>
                      <a:pt x="326917" y="1632553"/>
                      <a:pt x="313038" y="1581665"/>
                    </a:cubicBezTo>
                    <a:cubicBezTo>
                      <a:pt x="308766" y="1566000"/>
                      <a:pt x="294660" y="1494611"/>
                      <a:pt x="280087" y="1474573"/>
                    </a:cubicBezTo>
                    <a:cubicBezTo>
                      <a:pt x="266383" y="1455729"/>
                      <a:pt x="247136" y="1441622"/>
                      <a:pt x="230660" y="1425146"/>
                    </a:cubicBezTo>
                    <a:cubicBezTo>
                      <a:pt x="191943" y="1386429"/>
                      <a:pt x="215642" y="1406896"/>
                      <a:pt x="156519" y="1367481"/>
                    </a:cubicBezTo>
                    <a:cubicBezTo>
                      <a:pt x="148281" y="1361989"/>
                      <a:pt x="141199" y="1354136"/>
                      <a:pt x="131806" y="1351005"/>
                    </a:cubicBezTo>
                    <a:cubicBezTo>
                      <a:pt x="123568" y="1348259"/>
                      <a:pt x="114683" y="1346984"/>
                      <a:pt x="107092" y="1342767"/>
                    </a:cubicBezTo>
                    <a:cubicBezTo>
                      <a:pt x="89783" y="1333151"/>
                      <a:pt x="57665" y="1309816"/>
                      <a:pt x="57665" y="1309816"/>
                    </a:cubicBezTo>
                    <a:cubicBezTo>
                      <a:pt x="41119" y="1284996"/>
                      <a:pt x="37256" y="1281416"/>
                      <a:pt x="24714" y="1252151"/>
                    </a:cubicBezTo>
                    <a:cubicBezTo>
                      <a:pt x="-11651" y="1167301"/>
                      <a:pt x="54646" y="1303777"/>
                      <a:pt x="0" y="1194486"/>
                    </a:cubicBezTo>
                    <a:cubicBezTo>
                      <a:pt x="2746" y="1139567"/>
                      <a:pt x="1126" y="1084255"/>
                      <a:pt x="8238" y="1029730"/>
                    </a:cubicBezTo>
                    <a:cubicBezTo>
                      <a:pt x="9519" y="1019912"/>
                      <a:pt x="16318" y="1010263"/>
                      <a:pt x="24714" y="1005016"/>
                    </a:cubicBezTo>
                    <a:cubicBezTo>
                      <a:pt x="39441" y="995811"/>
                      <a:pt x="59691" y="998173"/>
                      <a:pt x="74141" y="988540"/>
                    </a:cubicBezTo>
                    <a:cubicBezTo>
                      <a:pt x="106079" y="967248"/>
                      <a:pt x="89462" y="975196"/>
                      <a:pt x="123568" y="963827"/>
                    </a:cubicBezTo>
                    <a:lnTo>
                      <a:pt x="172995" y="930876"/>
                    </a:lnTo>
                    <a:lnTo>
                      <a:pt x="197708" y="914400"/>
                    </a:lnTo>
                    <a:cubicBezTo>
                      <a:pt x="203200" y="906162"/>
                      <a:pt x="210163" y="898733"/>
                      <a:pt x="214184" y="889686"/>
                    </a:cubicBezTo>
                    <a:cubicBezTo>
                      <a:pt x="221237" y="873816"/>
                      <a:pt x="230660" y="840259"/>
                      <a:pt x="230660" y="840259"/>
                    </a:cubicBezTo>
                    <a:cubicBezTo>
                      <a:pt x="227914" y="774356"/>
                      <a:pt x="227295" y="708331"/>
                      <a:pt x="222422" y="642551"/>
                    </a:cubicBezTo>
                    <a:cubicBezTo>
                      <a:pt x="221781" y="633891"/>
                      <a:pt x="216290" y="626262"/>
                      <a:pt x="214184" y="617838"/>
                    </a:cubicBezTo>
                    <a:cubicBezTo>
                      <a:pt x="210788" y="604254"/>
                      <a:pt x="208248" y="590459"/>
                      <a:pt x="205946" y="576648"/>
                    </a:cubicBezTo>
                    <a:cubicBezTo>
                      <a:pt x="202754" y="557496"/>
                      <a:pt x="201516" y="538023"/>
                      <a:pt x="197708" y="518984"/>
                    </a:cubicBezTo>
                    <a:cubicBezTo>
                      <a:pt x="196005" y="510469"/>
                      <a:pt x="191856" y="502619"/>
                      <a:pt x="189471" y="494270"/>
                    </a:cubicBezTo>
                    <a:cubicBezTo>
                      <a:pt x="186361" y="483384"/>
                      <a:pt x="183979" y="472303"/>
                      <a:pt x="181233" y="461319"/>
                    </a:cubicBezTo>
                    <a:cubicBezTo>
                      <a:pt x="183979" y="406400"/>
                      <a:pt x="182359" y="351088"/>
                      <a:pt x="189471" y="296562"/>
                    </a:cubicBezTo>
                    <a:cubicBezTo>
                      <a:pt x="190752" y="286744"/>
                      <a:pt x="198495" y="278368"/>
                      <a:pt x="205946" y="271848"/>
                    </a:cubicBezTo>
                    <a:cubicBezTo>
                      <a:pt x="234554" y="246816"/>
                      <a:pt x="248887" y="239574"/>
                      <a:pt x="280087" y="230659"/>
                    </a:cubicBezTo>
                    <a:cubicBezTo>
                      <a:pt x="290973" y="227549"/>
                      <a:pt x="301728" y="222935"/>
                      <a:pt x="313038" y="222421"/>
                    </a:cubicBezTo>
                    <a:cubicBezTo>
                      <a:pt x="362414" y="220177"/>
                      <a:pt x="436606" y="236151"/>
                      <a:pt x="461319" y="238897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Flowchart: Connector 9"/>
              <p:cNvSpPr/>
              <p:nvPr/>
            </p:nvSpPr>
            <p:spPr>
              <a:xfrm>
                <a:off x="7282249" y="3534037"/>
                <a:ext cx="832021" cy="774357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Flowchart: Connector 10"/>
              <p:cNvSpPr/>
              <p:nvPr/>
            </p:nvSpPr>
            <p:spPr>
              <a:xfrm>
                <a:off x="6713838" y="3043470"/>
                <a:ext cx="148281" cy="14457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Flowchart: Connector 11"/>
              <p:cNvSpPr/>
              <p:nvPr/>
            </p:nvSpPr>
            <p:spPr>
              <a:xfrm>
                <a:off x="7271822" y="2907957"/>
                <a:ext cx="84567" cy="135513"/>
              </a:xfrm>
              <a:prstGeom prst="flowChartConnector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Flowchart: Connector 12"/>
              <p:cNvSpPr/>
              <p:nvPr/>
            </p:nvSpPr>
            <p:spPr>
              <a:xfrm>
                <a:off x="6969210" y="3554627"/>
                <a:ext cx="222421" cy="14457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Flowchart: Connector 13"/>
              <p:cNvSpPr/>
              <p:nvPr/>
            </p:nvSpPr>
            <p:spPr>
              <a:xfrm>
                <a:off x="6569674" y="3500670"/>
                <a:ext cx="185351" cy="49839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lowchart: Connector 14"/>
              <p:cNvSpPr/>
              <p:nvPr/>
            </p:nvSpPr>
            <p:spPr>
              <a:xfrm>
                <a:off x="6557317" y="3645244"/>
                <a:ext cx="156521" cy="15240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Flowchart: Connector 15"/>
              <p:cNvSpPr/>
              <p:nvPr/>
            </p:nvSpPr>
            <p:spPr>
              <a:xfrm>
                <a:off x="6977450" y="4066548"/>
                <a:ext cx="115329" cy="13811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Flowchart: Connector 16"/>
              <p:cNvSpPr/>
              <p:nvPr/>
            </p:nvSpPr>
            <p:spPr>
              <a:xfrm>
                <a:off x="7846283" y="3118986"/>
                <a:ext cx="115329" cy="138113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Flowchart: Connector 17"/>
              <p:cNvSpPr/>
              <p:nvPr/>
            </p:nvSpPr>
            <p:spPr>
              <a:xfrm>
                <a:off x="8048367" y="4341341"/>
                <a:ext cx="115329" cy="138113"/>
              </a:xfrm>
              <a:prstGeom prst="flowChartConnector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Flowchart: Connector 18"/>
              <p:cNvSpPr/>
              <p:nvPr/>
            </p:nvSpPr>
            <p:spPr>
              <a:xfrm>
                <a:off x="8114270" y="3500670"/>
                <a:ext cx="49426" cy="45719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Flowchart: Connector 19"/>
              <p:cNvSpPr/>
              <p:nvPr/>
            </p:nvSpPr>
            <p:spPr>
              <a:xfrm>
                <a:off x="8282887" y="3356025"/>
                <a:ext cx="49426" cy="45719"/>
              </a:xfrm>
              <a:prstGeom prst="flowChartConnector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Flowchart: Connector 20"/>
              <p:cNvSpPr/>
              <p:nvPr/>
            </p:nvSpPr>
            <p:spPr>
              <a:xfrm>
                <a:off x="8204888" y="3921215"/>
                <a:ext cx="49426" cy="45719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Flowchart: Connector 21"/>
              <p:cNvSpPr/>
              <p:nvPr/>
            </p:nvSpPr>
            <p:spPr>
              <a:xfrm flipH="1">
                <a:off x="8151082" y="3138423"/>
                <a:ext cx="255374" cy="118676"/>
              </a:xfrm>
              <a:prstGeom prst="flowChartConnector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Flowchart: Connector 22"/>
              <p:cNvSpPr/>
              <p:nvPr/>
            </p:nvSpPr>
            <p:spPr>
              <a:xfrm>
                <a:off x="7381101" y="3282369"/>
                <a:ext cx="61782" cy="45719"/>
              </a:xfrm>
              <a:prstGeom prst="flowChartConnector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Flowchart: Connector 23"/>
              <p:cNvSpPr/>
              <p:nvPr/>
            </p:nvSpPr>
            <p:spPr>
              <a:xfrm>
                <a:off x="8266670" y="3653070"/>
                <a:ext cx="49426" cy="45719"/>
              </a:xfrm>
              <a:prstGeom prst="flowChartConnector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5" name="Flowchart: Process 24"/>
            <p:cNvSpPr/>
            <p:nvPr/>
          </p:nvSpPr>
          <p:spPr>
            <a:xfrm>
              <a:off x="749639" y="5288693"/>
              <a:ext cx="1845277" cy="461325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Th1 cell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2496062" y="4098323"/>
              <a:ext cx="1507527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4226004" y="5280439"/>
              <a:ext cx="23642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/>
                <a:t>M</a:t>
              </a:r>
              <a:r>
                <a:rPr lang="en-GB" sz="2400" b="1" dirty="0" smtClean="0"/>
                <a:t>acrophage</a:t>
              </a:r>
              <a:endParaRPr lang="en-GB" sz="24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191626" y="3117610"/>
              <a:ext cx="17201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err="1" smtClean="0"/>
                <a:t>Neopterin</a:t>
              </a:r>
              <a:endParaRPr lang="en-GB" sz="28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03153" y="3509322"/>
              <a:ext cx="17628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IFN-</a:t>
              </a:r>
              <a:r>
                <a:rPr lang="en-GB" sz="2800" b="1" dirty="0" smtClean="0">
                  <a:latin typeface="Symbol" panose="05050102010706020507" pitchFamily="18" charset="2"/>
                </a:rPr>
                <a:t>g</a:t>
              </a:r>
              <a:endParaRPr lang="en-GB" sz="2800" b="1" dirty="0">
                <a:latin typeface="Symbol" panose="05050102010706020507" pitchFamily="18" charset="2"/>
              </a:endParaRPr>
            </a:p>
          </p:txBody>
        </p:sp>
        <p:sp>
          <p:nvSpPr>
            <p:cNvPr id="32" name="Curved Up Arrow 31"/>
            <p:cNvSpPr/>
            <p:nvPr/>
          </p:nvSpPr>
          <p:spPr>
            <a:xfrm rot="10372402">
              <a:off x="1795138" y="2221176"/>
              <a:ext cx="3675615" cy="1034333"/>
            </a:xfrm>
            <a:prstGeom prst="curvedUpArrow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99936" y="2564710"/>
              <a:ext cx="21890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 smtClean="0"/>
                <a:t>ROS</a:t>
              </a:r>
              <a:endParaRPr lang="en-GB" sz="3600" b="1" dirty="0"/>
            </a:p>
          </p:txBody>
        </p:sp>
        <p:sp>
          <p:nvSpPr>
            <p:cNvPr id="35" name="Right Arrow 34"/>
            <p:cNvSpPr/>
            <p:nvPr/>
          </p:nvSpPr>
          <p:spPr>
            <a:xfrm rot="20501605">
              <a:off x="6746769" y="3196282"/>
              <a:ext cx="403656" cy="809449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>
              <a:off x="5869195" y="2586682"/>
              <a:ext cx="370701" cy="55193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6021853" y="2669060"/>
              <a:ext cx="387182" cy="52722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277228" y="2202240"/>
              <a:ext cx="1664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TN</a:t>
              </a:r>
              <a:r>
                <a:rPr lang="en-GB" b="1" dirty="0" smtClean="0">
                  <a:cs typeface="Arial" panose="020B0604020202020204" pitchFamily="34" charset="0"/>
                </a:rPr>
                <a:t>F</a:t>
              </a:r>
              <a:r>
                <a:rPr lang="en-GB" dirty="0" smtClean="0">
                  <a:latin typeface="Symbol" panose="05050102010706020507" pitchFamily="18" charset="2"/>
                </a:rPr>
                <a:t>-a</a:t>
              </a:r>
              <a:endParaRPr lang="en-GB" dirty="0">
                <a:latin typeface="Symbol" panose="05050102010706020507" pitchFamily="18" charset="2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90269" y="2545490"/>
              <a:ext cx="8979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IL-1</a:t>
              </a:r>
              <a:endParaRPr lang="en-GB" b="1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13729" y="593122"/>
              <a:ext cx="89713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SLE, RA, viral, bacterial and protozoal infections, acute cellular graft rejection, cancer </a:t>
              </a:r>
              <a:endParaRPr lang="en-GB" b="1" dirty="0"/>
            </a:p>
          </p:txBody>
        </p:sp>
        <p:sp>
          <p:nvSpPr>
            <p:cNvPr id="3" name="Down Arrow 2"/>
            <p:cNvSpPr/>
            <p:nvPr/>
          </p:nvSpPr>
          <p:spPr>
            <a:xfrm>
              <a:off x="2842054" y="1408669"/>
              <a:ext cx="2125353" cy="341364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31022" y="1515759"/>
              <a:ext cx="201003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Atrial fibrillation</a:t>
              </a:r>
              <a:endParaRPr lang="en-GB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13729" y="1470449"/>
              <a:ext cx="198118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Ischaemic heart disease</a:t>
              </a:r>
              <a:endParaRPr lang="en-GB" b="1" dirty="0"/>
            </a:p>
          </p:txBody>
        </p:sp>
        <p:sp>
          <p:nvSpPr>
            <p:cNvPr id="7" name="Down Arrow 6"/>
            <p:cNvSpPr/>
            <p:nvPr/>
          </p:nvSpPr>
          <p:spPr>
            <a:xfrm rot="2166512">
              <a:off x="5041555" y="1997168"/>
              <a:ext cx="613453" cy="205072"/>
            </a:xfrm>
            <a:prstGeom prst="down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Down Arrow 38"/>
            <p:cNvSpPr/>
            <p:nvPr/>
          </p:nvSpPr>
          <p:spPr>
            <a:xfrm rot="19207671">
              <a:off x="2096533" y="2149568"/>
              <a:ext cx="613453" cy="205072"/>
            </a:xfrm>
            <a:prstGeom prst="down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Action Button: Sound 26">
              <a:hlinkClick r:id="" action="ppaction://noaction" highlightClick="1">
                <a:snd r:embed="rId2" name="applause.wav"/>
              </a:hlinkClick>
            </p:cNvPr>
            <p:cNvSpPr/>
            <p:nvPr/>
          </p:nvSpPr>
          <p:spPr>
            <a:xfrm>
              <a:off x="8765645" y="3573287"/>
              <a:ext cx="819412" cy="817482"/>
            </a:xfrm>
            <a:prstGeom prst="actionButtonSou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166906" y="3657125"/>
              <a:ext cx="163497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A marker of disease activity and clinical outcomes</a:t>
              </a:r>
              <a:endParaRPr lang="en-GB" sz="1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135526" y="4551403"/>
              <a:ext cx="2469789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Infections</a:t>
              </a:r>
            </a:p>
            <a:p>
              <a:r>
                <a:rPr lang="en-GB" b="1" dirty="0" smtClean="0"/>
                <a:t>Cancer</a:t>
              </a:r>
              <a:endParaRPr lang="en-GB" b="1" dirty="0"/>
            </a:p>
            <a:p>
              <a:r>
                <a:rPr lang="en-GB" b="1" dirty="0"/>
                <a:t>Ischaemic heart disease</a:t>
              </a:r>
            </a:p>
            <a:p>
              <a:r>
                <a:rPr lang="en-GB" b="1" dirty="0"/>
                <a:t>? Atrial </a:t>
              </a:r>
              <a:r>
                <a:rPr lang="en-GB" b="1" dirty="0" smtClean="0"/>
                <a:t>fibrillation</a:t>
              </a:r>
              <a:endParaRPr lang="en-GB" b="1" dirty="0"/>
            </a:p>
          </p:txBody>
        </p:sp>
        <p:sp>
          <p:nvSpPr>
            <p:cNvPr id="50" name="Striped Right Arrow 49"/>
            <p:cNvSpPr/>
            <p:nvPr/>
          </p:nvSpPr>
          <p:spPr>
            <a:xfrm rot="5400000">
              <a:off x="8790218" y="4373848"/>
              <a:ext cx="262728" cy="210063"/>
            </a:xfrm>
            <a:prstGeom prst="stripedRightArrow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3496958" y="1165652"/>
            <a:ext cx="20100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Antigens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3908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>St Georges, University of London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  Carlos Kaski</dc:creator>
  <cp:lastModifiedBy>Juan  Carlos Kaski</cp:lastModifiedBy>
  <cp:revision>13</cp:revision>
  <dcterms:created xsi:type="dcterms:W3CDTF">2018-03-20T15:55:19Z</dcterms:created>
  <dcterms:modified xsi:type="dcterms:W3CDTF">2018-03-21T11:07:32Z</dcterms:modified>
</cp:coreProperties>
</file>