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1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4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1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8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6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8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0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3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93D6-9F34-4835-A992-961A22AB968B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630C-1B4F-47E5-B4D9-6F6DF5219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Arrow Connector 52"/>
          <p:cNvCxnSpPr/>
          <p:nvPr/>
        </p:nvCxnSpPr>
        <p:spPr>
          <a:xfrm flipH="1">
            <a:off x="7266406" y="1195426"/>
            <a:ext cx="7118" cy="206555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188896" y="3463440"/>
            <a:ext cx="2744" cy="157067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1278156" y="1751111"/>
            <a:ext cx="0" cy="155529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230588" y="3306405"/>
            <a:ext cx="11696369" cy="143569"/>
          </a:xfrm>
          <a:prstGeom prst="rightArrow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53301" y="2495305"/>
            <a:ext cx="0" cy="81898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40183" y="2440949"/>
            <a:ext cx="0" cy="81898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66699" y="3509911"/>
            <a:ext cx="1" cy="78651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808" y="3417275"/>
            <a:ext cx="81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136495" y="3463440"/>
            <a:ext cx="811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2015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73998" y="3463441"/>
            <a:ext cx="811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2016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585087" y="3420478"/>
            <a:ext cx="811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2017</a:t>
            </a:r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311668" y="4356364"/>
            <a:ext cx="281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and </a:t>
            </a:r>
            <a:r>
              <a:rPr lang="en-GB" sz="1400" dirty="0" err="1" smtClean="0"/>
              <a:t>Pembrolizumab</a:t>
            </a:r>
            <a:r>
              <a:rPr lang="en-GB" sz="1400" dirty="0" smtClean="0"/>
              <a:t> approved for metastatic melanoma</a:t>
            </a:r>
            <a:endParaRPr lang="en-GB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402082" y="3306404"/>
            <a:ext cx="251789" cy="20350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1890747" y="3277985"/>
            <a:ext cx="251789" cy="20350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2357268" y="3259934"/>
            <a:ext cx="251789" cy="20350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-73935" y="1972085"/>
            <a:ext cx="2289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Ipilimumab approved for metastatic melanoma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32140" y="2059234"/>
            <a:ext cx="2816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approved for NSCLC</a:t>
            </a:r>
            <a:endParaRPr lang="en-GB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rot="240000">
            <a:off x="6344955" y="2896863"/>
            <a:ext cx="31804" cy="437492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48226" y="1779639"/>
            <a:ext cx="0" cy="155529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82785" y="3530520"/>
            <a:ext cx="1" cy="78651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27754" y="4376973"/>
            <a:ext cx="28160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Combination of </a:t>
            </a:r>
            <a:r>
              <a:rPr lang="en-GB" sz="1400" dirty="0" err="1" smtClean="0"/>
              <a:t>nivolumab</a:t>
            </a:r>
            <a:r>
              <a:rPr lang="en-GB" sz="1400" dirty="0" smtClean="0"/>
              <a:t> and </a:t>
            </a:r>
            <a:r>
              <a:rPr lang="en-GB" sz="1400" dirty="0" err="1" smtClean="0"/>
              <a:t>ipilimumab</a:t>
            </a:r>
            <a:r>
              <a:rPr lang="en-GB" sz="1400" dirty="0" smtClean="0"/>
              <a:t> approved for metastatic melanoma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716" y="2395431"/>
            <a:ext cx="281608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approved for metastatic renal cell carcinoma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947529" y="1444304"/>
            <a:ext cx="2816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Pembrolizumab</a:t>
            </a:r>
            <a:r>
              <a:rPr lang="en-GB" sz="1400" dirty="0" smtClean="0"/>
              <a:t> approved for NSCLC</a:t>
            </a:r>
            <a:endParaRPr lang="en-GB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681567" y="2437031"/>
            <a:ext cx="0" cy="81898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73524" y="1933968"/>
            <a:ext cx="281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and </a:t>
            </a:r>
            <a:r>
              <a:rPr lang="en-GB" sz="1400" dirty="0" err="1" smtClean="0"/>
              <a:t>Pembrolizumab</a:t>
            </a:r>
            <a:r>
              <a:rPr lang="en-GB" sz="1400" dirty="0" smtClean="0"/>
              <a:t> approved for HNSCC</a:t>
            </a:r>
            <a:endParaRPr lang="en-GB" sz="1400" dirty="0"/>
          </a:p>
        </p:txBody>
      </p:sp>
      <p:cxnSp>
        <p:nvCxnSpPr>
          <p:cNvPr id="41" name="Straight Arrow Connector 40"/>
          <p:cNvCxnSpPr/>
          <p:nvPr/>
        </p:nvCxnSpPr>
        <p:spPr>
          <a:xfrm rot="240000">
            <a:off x="10659159" y="2887123"/>
            <a:ext cx="31804" cy="437492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192954" y="2483335"/>
            <a:ext cx="28160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Pembrolizumab</a:t>
            </a:r>
            <a:r>
              <a:rPr lang="en-GB" sz="1400" dirty="0" smtClean="0"/>
              <a:t> approved for </a:t>
            </a:r>
            <a:r>
              <a:rPr lang="en-GB" sz="1400" dirty="0" err="1" smtClean="0"/>
              <a:t>cHL</a:t>
            </a:r>
            <a:endParaRPr lang="en-GB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 rot="240000" flipH="1" flipV="1">
            <a:off x="7672926" y="3471703"/>
            <a:ext cx="28076" cy="34661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97052" y="3868551"/>
            <a:ext cx="28160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approved </a:t>
            </a:r>
            <a:r>
              <a:rPr lang="en-GB" sz="1400" dirty="0" err="1" smtClean="0"/>
              <a:t>cHL</a:t>
            </a:r>
            <a:endParaRPr lang="en-GB" sz="14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10334258" y="3509911"/>
            <a:ext cx="15009" cy="110074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894563" y="4631214"/>
            <a:ext cx="281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Nivolumab</a:t>
            </a:r>
            <a:r>
              <a:rPr lang="en-GB" sz="1400" dirty="0" smtClean="0"/>
              <a:t> approved for metastatic urothelial carcinoma</a:t>
            </a:r>
            <a:endParaRPr lang="en-GB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9725926" y="1195426"/>
            <a:ext cx="281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Atezolizumab</a:t>
            </a:r>
            <a:r>
              <a:rPr lang="en-GB" sz="1400" dirty="0" smtClean="0"/>
              <a:t> approved for advanced bladder cancer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6780853" y="5054672"/>
            <a:ext cx="2816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Atezolizumab</a:t>
            </a:r>
            <a:r>
              <a:rPr lang="en-GB" sz="1400" dirty="0" smtClean="0"/>
              <a:t> approved for NSCLC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858363" y="679441"/>
            <a:ext cx="281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Atezolizumab</a:t>
            </a:r>
            <a:r>
              <a:rPr lang="en-GB" sz="1400" dirty="0" smtClean="0"/>
              <a:t> approved for urothelial carcinoma</a:t>
            </a:r>
            <a:endParaRPr lang="en-GB" sz="1400" dirty="0"/>
          </a:p>
        </p:txBody>
      </p:sp>
      <p:cxnSp>
        <p:nvCxnSpPr>
          <p:cNvPr id="56" name="Straight Arrow Connector 55"/>
          <p:cNvCxnSpPr/>
          <p:nvPr/>
        </p:nvCxnSpPr>
        <p:spPr>
          <a:xfrm rot="240000" flipH="1" flipV="1">
            <a:off x="11017038" y="3480026"/>
            <a:ext cx="28076" cy="34661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802365" y="3809553"/>
            <a:ext cx="240332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 smtClean="0"/>
              <a:t>Avelumab</a:t>
            </a:r>
            <a:r>
              <a:rPr lang="en-GB" sz="1400" dirty="0" smtClean="0"/>
              <a:t> approved for metastatic Merkel carcinoma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2680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Georges, University of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Fusi</dc:creator>
  <cp:lastModifiedBy>Kathleen Costello</cp:lastModifiedBy>
  <cp:revision>6</cp:revision>
  <dcterms:created xsi:type="dcterms:W3CDTF">2017-04-21T09:44:06Z</dcterms:created>
  <dcterms:modified xsi:type="dcterms:W3CDTF">2017-05-17T10:27:00Z</dcterms:modified>
</cp:coreProperties>
</file>