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9029-C4A2-481E-85B2-6258F718F10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9AFE7-EE32-4D86-AB1A-704826A4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2" r="55598" b="27461"/>
          <a:stretch>
            <a:fillRect/>
          </a:stretch>
        </p:blipFill>
        <p:spPr bwMode="auto">
          <a:xfrm>
            <a:off x="1536700" y="1243013"/>
            <a:ext cx="2946400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93" t="52846"/>
          <a:stretch>
            <a:fillRect/>
          </a:stretch>
        </p:blipFill>
        <p:spPr bwMode="auto">
          <a:xfrm>
            <a:off x="4483100" y="1262063"/>
            <a:ext cx="3100388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44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Drezner</dc:creator>
  <cp:lastModifiedBy>Jonathan Drezner</cp:lastModifiedBy>
  <cp:revision>79</cp:revision>
  <cp:lastPrinted>2015-02-25T00:32:31Z</cp:lastPrinted>
  <dcterms:created xsi:type="dcterms:W3CDTF">2015-02-19T14:27:14Z</dcterms:created>
  <dcterms:modified xsi:type="dcterms:W3CDTF">2016-02-01T18:32:48Z</dcterms:modified>
</cp:coreProperties>
</file>