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959029-C4A2-481E-85B2-6258F718F10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C9AFE7-EE32-4D86-AB1A-704826A4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8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5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5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4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9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7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8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2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6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2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" t="22223" r="9521" b="7140"/>
          <a:stretch>
            <a:fillRect/>
          </a:stretch>
        </p:blipFill>
        <p:spPr bwMode="auto">
          <a:xfrm>
            <a:off x="200025" y="304800"/>
            <a:ext cx="8707438" cy="516731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402513" y="392113"/>
            <a:ext cx="1219200" cy="16033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defRPr/>
            </a:pPr>
            <a:endParaRPr lang="en-US" sz="1600" b="1" ker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1508" name="Picture 15" descr="Bazett No lab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7" t="34412" r="3362" b="31480"/>
          <a:stretch>
            <a:fillRect/>
          </a:stretch>
        </p:blipFill>
        <p:spPr bwMode="auto">
          <a:xfrm>
            <a:off x="1363663" y="430213"/>
            <a:ext cx="6410325" cy="4181475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16"/>
          <p:cNvSpPr>
            <a:spLocks noChangeShapeType="1"/>
          </p:cNvSpPr>
          <p:nvPr/>
        </p:nvSpPr>
        <p:spPr bwMode="auto">
          <a:xfrm flipV="1">
            <a:off x="2755900" y="3124200"/>
            <a:ext cx="3824288" cy="25400"/>
          </a:xfrm>
          <a:prstGeom prst="line">
            <a:avLst/>
          </a:prstGeom>
          <a:noFill/>
          <a:ln w="571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defRPr/>
            </a:pPr>
            <a:endParaRPr lang="en-US" sz="1600" b="1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4735513" y="2133600"/>
            <a:ext cx="1625600" cy="1182688"/>
          </a:xfrm>
          <a:prstGeom prst="line">
            <a:avLst/>
          </a:prstGeom>
          <a:noFill/>
          <a:ln w="571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defRPr/>
            </a:pPr>
            <a:endParaRPr lang="en-US" sz="1600" b="1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6118225" y="3201988"/>
            <a:ext cx="0" cy="541337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defRPr/>
            </a:pPr>
            <a:endParaRPr lang="en-US" sz="1600" b="1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6400800" y="2514600"/>
            <a:ext cx="0" cy="531813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defRPr/>
            </a:pPr>
            <a:endParaRPr lang="en-US" sz="1600" b="1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514" name="TextBox 5"/>
          <p:cNvSpPr txBox="1">
            <a:spLocks noChangeArrowheads="1"/>
          </p:cNvSpPr>
          <p:nvPr/>
        </p:nvSpPr>
        <p:spPr bwMode="auto">
          <a:xfrm>
            <a:off x="6161088" y="2286000"/>
            <a:ext cx="4683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0000"/>
                </a:solidFill>
                <a:latin typeface="Calibri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7813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5113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Drezner</dc:creator>
  <cp:lastModifiedBy>Jonathan Drezner</cp:lastModifiedBy>
  <cp:revision>80</cp:revision>
  <cp:lastPrinted>2015-02-25T00:32:31Z</cp:lastPrinted>
  <dcterms:created xsi:type="dcterms:W3CDTF">2015-02-19T14:27:14Z</dcterms:created>
  <dcterms:modified xsi:type="dcterms:W3CDTF">2016-02-01T18:32:08Z</dcterms:modified>
</cp:coreProperties>
</file>