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959029-C4A2-481E-85B2-6258F718F1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C9AFE7-EE32-4D86-AB1A-704826A44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813CC-985E-4B96-A894-2F9F5E8BF4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5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5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6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367E-8EDB-43C1-A10F-E0872E3B6B2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64EC-3FCB-423B-B471-78E3D2BF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30345" r="14445" b="6207"/>
          <a:stretch/>
        </p:blipFill>
        <p:spPr bwMode="auto">
          <a:xfrm>
            <a:off x="304800" y="152400"/>
            <a:ext cx="4419600" cy="5196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92" b="1848"/>
          <a:stretch/>
        </p:blipFill>
        <p:spPr>
          <a:xfrm>
            <a:off x="4876800" y="152400"/>
            <a:ext cx="4012903" cy="5196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5840819" y="998584"/>
            <a:ext cx="609600" cy="838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851452" y="1937495"/>
            <a:ext cx="609600" cy="8133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851452" y="2827383"/>
            <a:ext cx="609600" cy="7900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840819" y="3757283"/>
            <a:ext cx="609600" cy="6703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840819" y="4547338"/>
            <a:ext cx="609600" cy="7900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429000" y="1303384"/>
            <a:ext cx="685800" cy="838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524000" y="2394695"/>
            <a:ext cx="719470" cy="838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557670" y="3573137"/>
            <a:ext cx="728330" cy="838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1000" y="312784"/>
            <a:ext cx="2135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312784"/>
            <a:ext cx="2135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1680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3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Drezner</dc:creator>
  <cp:lastModifiedBy>Jonathan Drezner</cp:lastModifiedBy>
  <cp:revision>79</cp:revision>
  <cp:lastPrinted>2015-02-25T00:32:31Z</cp:lastPrinted>
  <dcterms:created xsi:type="dcterms:W3CDTF">2015-02-19T14:27:14Z</dcterms:created>
  <dcterms:modified xsi:type="dcterms:W3CDTF">2016-02-01T18:25:10Z</dcterms:modified>
</cp:coreProperties>
</file>