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959029-C4A2-481E-85B2-6258F718F101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C9AFE7-EE32-4D86-AB1A-704826A44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8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813CC-985E-4B96-A894-2F9F5E8BF46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05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367E-8EDB-43C1-A10F-E0872E3B6B20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64EC-3FCB-423B-B471-78E3D2BF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5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367E-8EDB-43C1-A10F-E0872E3B6B20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64EC-3FCB-423B-B471-78E3D2BF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5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367E-8EDB-43C1-A10F-E0872E3B6B20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64EC-3FCB-423B-B471-78E3D2BF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4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367E-8EDB-43C1-A10F-E0872E3B6B20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64EC-3FCB-423B-B471-78E3D2BF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9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367E-8EDB-43C1-A10F-E0872E3B6B20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64EC-3FCB-423B-B471-78E3D2BF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0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367E-8EDB-43C1-A10F-E0872E3B6B20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64EC-3FCB-423B-B471-78E3D2BF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1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367E-8EDB-43C1-A10F-E0872E3B6B20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64EC-3FCB-423B-B471-78E3D2BF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7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367E-8EDB-43C1-A10F-E0872E3B6B20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64EC-3FCB-423B-B471-78E3D2BF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8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367E-8EDB-43C1-A10F-E0872E3B6B20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64EC-3FCB-423B-B471-78E3D2BF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2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367E-8EDB-43C1-A10F-E0872E3B6B20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64EC-3FCB-423B-B471-78E3D2BF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6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367E-8EDB-43C1-A10F-E0872E3B6B20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64EC-3FCB-423B-B471-78E3D2BF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1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C367E-8EDB-43C1-A10F-E0872E3B6B20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E64EC-3FCB-423B-B471-78E3D2BF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2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4062" r="6177" b="29482"/>
          <a:stretch/>
        </p:blipFill>
        <p:spPr>
          <a:xfrm>
            <a:off x="4572000" y="2057400"/>
            <a:ext cx="4547382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7151"/>
            <a:ext cx="4547382" cy="2076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10973" r="11288" b="46753"/>
          <a:stretch/>
        </p:blipFill>
        <p:spPr>
          <a:xfrm>
            <a:off x="4531575" y="4572000"/>
            <a:ext cx="4547383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/>
          <p:nvPr/>
        </p:nvPicPr>
        <p:blipFill>
          <a:blip r:embed="rId6" cstate="print"/>
          <a:srcRect l="18134" t="31794" r="18200" b="11901"/>
          <a:stretch>
            <a:fillRect/>
          </a:stretch>
        </p:blipFill>
        <p:spPr bwMode="auto">
          <a:xfrm>
            <a:off x="38099" y="57151"/>
            <a:ext cx="4457701" cy="20764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7" cstate="print"/>
          <a:srcRect l="17965" t="34103" r="18196" b="14387"/>
          <a:stretch>
            <a:fillRect/>
          </a:stretch>
        </p:blipFill>
        <p:spPr bwMode="auto">
          <a:xfrm>
            <a:off x="38100" y="2209800"/>
            <a:ext cx="4457699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 rotWithShape="1">
          <a:blip r:embed="rId8" cstate="print"/>
          <a:srcRect l="18105" t="32895" r="17959" b="13596"/>
          <a:stretch/>
        </p:blipFill>
        <p:spPr bwMode="auto">
          <a:xfrm>
            <a:off x="38100" y="4343400"/>
            <a:ext cx="44577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617627" y="3854693"/>
            <a:ext cx="21354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</a:t>
            </a:r>
            <a:endParaRPr lang="en-GB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617627" y="6400800"/>
            <a:ext cx="21354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</a:t>
            </a:r>
            <a:endParaRPr lang="en-GB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17627" y="1789146"/>
            <a:ext cx="21354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D</a:t>
            </a:r>
            <a:endParaRPr lang="en-GB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4082" y="1787926"/>
            <a:ext cx="21354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</a:t>
            </a:r>
            <a:endParaRPr lang="en-GB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4082" y="3854693"/>
            <a:ext cx="21354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</a:t>
            </a:r>
            <a:endParaRPr lang="en-GB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5860" y="6400800"/>
            <a:ext cx="21354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9300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5121</TotalTime>
  <Words>9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Drezner</dc:creator>
  <cp:lastModifiedBy>Sanjay Sharma</cp:lastModifiedBy>
  <cp:revision>80</cp:revision>
  <cp:lastPrinted>2015-02-25T00:32:31Z</cp:lastPrinted>
  <dcterms:created xsi:type="dcterms:W3CDTF">2015-02-19T14:27:14Z</dcterms:created>
  <dcterms:modified xsi:type="dcterms:W3CDTF">2016-06-30T14:37:54Z</dcterms:modified>
</cp:coreProperties>
</file>