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959029-C4A2-481E-85B2-6258F718F10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C9AFE7-EE32-4D86-AB1A-704826A4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8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5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5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4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9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7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8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2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6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on Drezner\Desktop\ECG Summit 2015\Summit sections\BA ECG for JD, 19yrs Kenyan ru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200" cy="486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5486400" y="19050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86400" y="30480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86400" y="7620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39000" y="7620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Drezner</dc:creator>
  <cp:lastModifiedBy>Jonathan Drezner</cp:lastModifiedBy>
  <cp:revision>79</cp:revision>
  <cp:lastPrinted>2015-02-25T00:32:31Z</cp:lastPrinted>
  <dcterms:created xsi:type="dcterms:W3CDTF">2015-02-19T14:27:14Z</dcterms:created>
  <dcterms:modified xsi:type="dcterms:W3CDTF">2016-02-01T18:12:16Z</dcterms:modified>
</cp:coreProperties>
</file>