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959029-C4A2-481E-85B2-6258F718F10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C9AFE7-EE32-4D86-AB1A-704826A4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8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C46B5-2C88-420B-941B-396C3734D3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7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5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4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9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7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8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2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6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C367E-8EDB-43C1-A10F-E0872E3B6B2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l="14444" t="31264" r="17222" b="8046"/>
          <a:stretch>
            <a:fillRect/>
          </a:stretch>
        </p:blipFill>
        <p:spPr bwMode="auto">
          <a:xfrm>
            <a:off x="152400" y="228600"/>
            <a:ext cx="8839200" cy="474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rot="16200000" flipV="1">
            <a:off x="5791200" y="2590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5791200" y="36576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17526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&gt;35mm</a:t>
            </a:r>
            <a:endParaRPr lang="en-US" sz="1200" dirty="0"/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7848600" y="1891100"/>
            <a:ext cx="228600" cy="139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1"/>
          </p:cNvCxnSpPr>
          <p:nvPr/>
        </p:nvCxnSpPr>
        <p:spPr>
          <a:xfrm flipH="1">
            <a:off x="6934200" y="1891100"/>
            <a:ext cx="228600" cy="139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23900" y="12573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723900" y="23241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238500" y="33909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8077200" y="3352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077200" y="1219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8077200" y="2286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8153400" y="1905000"/>
            <a:ext cx="381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153400" y="838200"/>
            <a:ext cx="381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5113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Drezner</dc:creator>
  <cp:lastModifiedBy>Jonathan Drezner</cp:lastModifiedBy>
  <cp:revision>79</cp:revision>
  <cp:lastPrinted>2015-02-25T00:32:31Z</cp:lastPrinted>
  <dcterms:created xsi:type="dcterms:W3CDTF">2015-02-19T14:27:14Z</dcterms:created>
  <dcterms:modified xsi:type="dcterms:W3CDTF">2016-02-01T18:09:26Z</dcterms:modified>
</cp:coreProperties>
</file>