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CC6C-42FA-43CA-B740-3947B8D757A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E401-5566-4D51-B692-EAD426FD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88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CC6C-42FA-43CA-B740-3947B8D757A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E401-5566-4D51-B692-EAD426FD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CC6C-42FA-43CA-B740-3947B8D757A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E401-5566-4D51-B692-EAD426FD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3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CC6C-42FA-43CA-B740-3947B8D757A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E401-5566-4D51-B692-EAD426FD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0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CC6C-42FA-43CA-B740-3947B8D757A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E401-5566-4D51-B692-EAD426FD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7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CC6C-42FA-43CA-B740-3947B8D757A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E401-5566-4D51-B692-EAD426FD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83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CC6C-42FA-43CA-B740-3947B8D757A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E401-5566-4D51-B692-EAD426FD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61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CC6C-42FA-43CA-B740-3947B8D757A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E401-5566-4D51-B692-EAD426FD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62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CC6C-42FA-43CA-B740-3947B8D757A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E401-5566-4D51-B692-EAD426FD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10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CC6C-42FA-43CA-B740-3947B8D757A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E401-5566-4D51-B692-EAD426FD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15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CC6C-42FA-43CA-B740-3947B8D757A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E401-5566-4D51-B692-EAD426FD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57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1CC6C-42FA-43CA-B740-3947B8D757A8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EE401-5566-4D51-B692-EAD426FD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1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634" y="-69272"/>
            <a:ext cx="6260118" cy="671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189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D'Antonio</dc:creator>
  <cp:lastModifiedBy>Christina Phillips</cp:lastModifiedBy>
  <cp:revision>3</cp:revision>
  <dcterms:created xsi:type="dcterms:W3CDTF">2014-07-28T10:04:55Z</dcterms:created>
  <dcterms:modified xsi:type="dcterms:W3CDTF">2016-07-08T13:51:25Z</dcterms:modified>
</cp:coreProperties>
</file>