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0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93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6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9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3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3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8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63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83218" y="1282995"/>
            <a:ext cx="1878420" cy="27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Chromosomal anomalies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79757" y="1282995"/>
            <a:ext cx="4125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 anomalies detected only at prenatal MRI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t="7548"/>
          <a:stretch/>
        </p:blipFill>
        <p:spPr>
          <a:xfrm>
            <a:off x="482845" y="1637414"/>
            <a:ext cx="4931834" cy="322251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3"/>
          <a:stretch/>
        </p:blipFill>
        <p:spPr>
          <a:xfrm>
            <a:off x="6417803" y="1704033"/>
            <a:ext cx="4927853" cy="315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79943" y="1679944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94204" y="1679943"/>
            <a:ext cx="4392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extra-CNS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8566"/>
          <a:stretch/>
        </p:blipFill>
        <p:spPr>
          <a:xfrm>
            <a:off x="752203" y="2133600"/>
            <a:ext cx="4931834" cy="318706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7"/>
          <a:stretch/>
        </p:blipFill>
        <p:spPr>
          <a:xfrm>
            <a:off x="5794027" y="2133600"/>
            <a:ext cx="4927853" cy="320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07441" y="1686480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Discrepancy between pre and post-natal diagnosis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7142"/>
          <a:stretch/>
        </p:blipFill>
        <p:spPr>
          <a:xfrm>
            <a:off x="3630083" y="1935126"/>
            <a:ext cx="4931834" cy="32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04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D'Antonio</dc:creator>
  <cp:lastModifiedBy>Christina Phillips</cp:lastModifiedBy>
  <cp:revision>30</cp:revision>
  <dcterms:created xsi:type="dcterms:W3CDTF">2014-12-04T13:49:12Z</dcterms:created>
  <dcterms:modified xsi:type="dcterms:W3CDTF">2016-07-08T13:53:16Z</dcterms:modified>
</cp:coreProperties>
</file>