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08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93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6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29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91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33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35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98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48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63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79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183218" y="1282995"/>
            <a:ext cx="1878420" cy="276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Chromosomal anomalies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279757" y="1282995"/>
            <a:ext cx="4125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 anomalies detected only at prenatal MRI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t="9175"/>
          <a:stretch/>
        </p:blipFill>
        <p:spPr>
          <a:xfrm>
            <a:off x="369432" y="1842976"/>
            <a:ext cx="4931834" cy="316580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7"/>
          <a:stretch/>
        </p:blipFill>
        <p:spPr>
          <a:xfrm>
            <a:off x="6410715" y="1803269"/>
            <a:ext cx="4927853" cy="320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679943" y="1679944"/>
            <a:ext cx="374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CNS anomalies detected only post-natally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794204" y="1679943"/>
            <a:ext cx="4392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extra-CNS anomalies detected only post-natally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7"/>
          <a:stretch/>
        </p:blipFill>
        <p:spPr>
          <a:xfrm>
            <a:off x="6205153" y="2176130"/>
            <a:ext cx="4927853" cy="320551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9"/>
          <a:stretch/>
        </p:blipFill>
        <p:spPr>
          <a:xfrm>
            <a:off x="1090891" y="2176130"/>
            <a:ext cx="4927853" cy="316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07441" y="1686480"/>
            <a:ext cx="374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Discrepancy between pre and post-natal diagnosis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11819"/>
          <a:stretch/>
        </p:blipFill>
        <p:spPr>
          <a:xfrm>
            <a:off x="3630083" y="2098158"/>
            <a:ext cx="4931834" cy="307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04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D'Antonio</dc:creator>
  <cp:lastModifiedBy>Christina Phillips</cp:lastModifiedBy>
  <cp:revision>24</cp:revision>
  <dcterms:created xsi:type="dcterms:W3CDTF">2014-12-04T13:49:12Z</dcterms:created>
  <dcterms:modified xsi:type="dcterms:W3CDTF">2016-07-08T13:52:52Z</dcterms:modified>
</cp:coreProperties>
</file>